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73" r:id="rId6"/>
    <p:sldId id="272" r:id="rId7"/>
    <p:sldId id="271" r:id="rId8"/>
    <p:sldId id="262" r:id="rId9"/>
    <p:sldId id="263" r:id="rId10"/>
    <p:sldId id="269" r:id="rId11"/>
    <p:sldId id="270" r:id="rId12"/>
    <p:sldId id="264" r:id="rId13"/>
    <p:sldId id="265" r:id="rId14"/>
    <p:sldId id="267" r:id="rId15"/>
    <p:sldId id="268" r:id="rId16"/>
    <p:sldId id="266" r:id="rId17"/>
    <p:sldId id="276" r:id="rId18"/>
    <p:sldId id="274" r:id="rId19"/>
    <p:sldId id="275" r:id="rId20"/>
    <p:sldId id="277" r:id="rId21"/>
    <p:sldId id="278" r:id="rId22"/>
    <p:sldId id="279" r:id="rId23"/>
    <p:sldId id="280" r:id="rId24"/>
    <p:sldId id="281" r:id="rId25"/>
    <p:sldId id="258" r:id="rId26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5">
          <p15:clr>
            <a:srgbClr val="A4A3A4"/>
          </p15:clr>
        </p15:guide>
        <p15:guide id="2" pos="3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0F0"/>
    <a:srgbClr val="FFFF99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515" y="1958"/>
      </p:cViewPr>
      <p:guideLst>
        <p:guide orient="horz" pos="2145"/>
        <p:guide pos="371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2023/10/3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2023/10/3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61.xml"/><Relationship Id="rId13" Type="http://schemas.openxmlformats.org/officeDocument/2006/relationships/tags" Target="../tags/tag366.xml"/><Relationship Id="rId18" Type="http://schemas.openxmlformats.org/officeDocument/2006/relationships/image" Target="../media/image3.jpeg"/><Relationship Id="rId3" Type="http://schemas.openxmlformats.org/officeDocument/2006/relationships/tags" Target="../tags/tag356.xml"/><Relationship Id="rId7" Type="http://schemas.openxmlformats.org/officeDocument/2006/relationships/tags" Target="../tags/tag360.xml"/><Relationship Id="rId12" Type="http://schemas.openxmlformats.org/officeDocument/2006/relationships/tags" Target="../tags/tag365.xml"/><Relationship Id="rId17" Type="http://schemas.openxmlformats.org/officeDocument/2006/relationships/image" Target="../media/image2.jpeg"/><Relationship Id="rId2" Type="http://schemas.openxmlformats.org/officeDocument/2006/relationships/tags" Target="../tags/tag355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11.png"/><Relationship Id="rId1" Type="http://schemas.openxmlformats.org/officeDocument/2006/relationships/tags" Target="../tags/tag354.xml"/><Relationship Id="rId6" Type="http://schemas.openxmlformats.org/officeDocument/2006/relationships/tags" Target="../tags/tag359.xml"/><Relationship Id="rId11" Type="http://schemas.openxmlformats.org/officeDocument/2006/relationships/tags" Target="../tags/tag364.xml"/><Relationship Id="rId5" Type="http://schemas.openxmlformats.org/officeDocument/2006/relationships/tags" Target="../tags/tag358.xml"/><Relationship Id="rId15" Type="http://schemas.openxmlformats.org/officeDocument/2006/relationships/tags" Target="../tags/tag368.xml"/><Relationship Id="rId10" Type="http://schemas.openxmlformats.org/officeDocument/2006/relationships/tags" Target="../tags/tag363.xml"/><Relationship Id="rId19" Type="http://schemas.openxmlformats.org/officeDocument/2006/relationships/tags" Target="../tags/tag359.xml"/><Relationship Id="rId4" Type="http://schemas.openxmlformats.org/officeDocument/2006/relationships/tags" Target="../tags/tag357.xml"/><Relationship Id="rId9" Type="http://schemas.openxmlformats.org/officeDocument/2006/relationships/tags" Target="../tags/tag362.xml"/><Relationship Id="rId14" Type="http://schemas.openxmlformats.org/officeDocument/2006/relationships/tags" Target="../tags/tag36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371.xml"/><Relationship Id="rId7" Type="http://schemas.openxmlformats.org/officeDocument/2006/relationships/tags" Target="../tags/tag371.xml"/><Relationship Id="rId2" Type="http://schemas.openxmlformats.org/officeDocument/2006/relationships/tags" Target="../tags/tag370.xml"/><Relationship Id="rId1" Type="http://schemas.openxmlformats.org/officeDocument/2006/relationships/tags" Target="../tags/tag369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tags" Target="../tags/tag372.xml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385.xml"/><Relationship Id="rId18" Type="http://schemas.openxmlformats.org/officeDocument/2006/relationships/tags" Target="../tags/tag390.xml"/><Relationship Id="rId26" Type="http://schemas.openxmlformats.org/officeDocument/2006/relationships/tags" Target="../tags/tag398.xml"/><Relationship Id="rId39" Type="http://schemas.openxmlformats.org/officeDocument/2006/relationships/tags" Target="../tags/tag411.xml"/><Relationship Id="rId21" Type="http://schemas.openxmlformats.org/officeDocument/2006/relationships/tags" Target="../tags/tag393.xml"/><Relationship Id="rId34" Type="http://schemas.openxmlformats.org/officeDocument/2006/relationships/tags" Target="../tags/tag406.xml"/><Relationship Id="rId42" Type="http://schemas.openxmlformats.org/officeDocument/2006/relationships/slideLayout" Target="../slideLayouts/slideLayout2.xml"/><Relationship Id="rId7" Type="http://schemas.openxmlformats.org/officeDocument/2006/relationships/tags" Target="../tags/tag379.xml"/><Relationship Id="rId2" Type="http://schemas.openxmlformats.org/officeDocument/2006/relationships/tags" Target="../tags/tag374.xml"/><Relationship Id="rId16" Type="http://schemas.openxmlformats.org/officeDocument/2006/relationships/tags" Target="../tags/tag388.xml"/><Relationship Id="rId20" Type="http://schemas.openxmlformats.org/officeDocument/2006/relationships/tags" Target="../tags/tag392.xml"/><Relationship Id="rId29" Type="http://schemas.openxmlformats.org/officeDocument/2006/relationships/tags" Target="../tags/tag401.xml"/><Relationship Id="rId41" Type="http://schemas.openxmlformats.org/officeDocument/2006/relationships/tags" Target="../tags/tag413.xml"/><Relationship Id="rId1" Type="http://schemas.openxmlformats.org/officeDocument/2006/relationships/tags" Target="../tags/tag373.xml"/><Relationship Id="rId6" Type="http://schemas.openxmlformats.org/officeDocument/2006/relationships/tags" Target="../tags/tag378.xml"/><Relationship Id="rId11" Type="http://schemas.openxmlformats.org/officeDocument/2006/relationships/tags" Target="../tags/tag383.xml"/><Relationship Id="rId24" Type="http://schemas.openxmlformats.org/officeDocument/2006/relationships/tags" Target="../tags/tag396.xml"/><Relationship Id="rId32" Type="http://schemas.openxmlformats.org/officeDocument/2006/relationships/tags" Target="../tags/tag404.xml"/><Relationship Id="rId37" Type="http://schemas.openxmlformats.org/officeDocument/2006/relationships/tags" Target="../tags/tag409.xml"/><Relationship Id="rId40" Type="http://schemas.openxmlformats.org/officeDocument/2006/relationships/tags" Target="../tags/tag412.xml"/><Relationship Id="rId5" Type="http://schemas.openxmlformats.org/officeDocument/2006/relationships/tags" Target="../tags/tag377.xml"/><Relationship Id="rId15" Type="http://schemas.openxmlformats.org/officeDocument/2006/relationships/tags" Target="../tags/tag387.xml"/><Relationship Id="rId23" Type="http://schemas.openxmlformats.org/officeDocument/2006/relationships/tags" Target="../tags/tag395.xml"/><Relationship Id="rId28" Type="http://schemas.openxmlformats.org/officeDocument/2006/relationships/tags" Target="../tags/tag400.xml"/><Relationship Id="rId36" Type="http://schemas.openxmlformats.org/officeDocument/2006/relationships/tags" Target="../tags/tag408.xml"/><Relationship Id="rId10" Type="http://schemas.openxmlformats.org/officeDocument/2006/relationships/tags" Target="../tags/tag382.xml"/><Relationship Id="rId19" Type="http://schemas.openxmlformats.org/officeDocument/2006/relationships/tags" Target="../tags/tag391.xml"/><Relationship Id="rId31" Type="http://schemas.openxmlformats.org/officeDocument/2006/relationships/tags" Target="../tags/tag403.xml"/><Relationship Id="rId4" Type="http://schemas.openxmlformats.org/officeDocument/2006/relationships/tags" Target="../tags/tag376.xml"/><Relationship Id="rId9" Type="http://schemas.openxmlformats.org/officeDocument/2006/relationships/tags" Target="../tags/tag381.xml"/><Relationship Id="rId14" Type="http://schemas.openxmlformats.org/officeDocument/2006/relationships/tags" Target="../tags/tag386.xml"/><Relationship Id="rId22" Type="http://schemas.openxmlformats.org/officeDocument/2006/relationships/tags" Target="../tags/tag394.xml"/><Relationship Id="rId27" Type="http://schemas.openxmlformats.org/officeDocument/2006/relationships/tags" Target="../tags/tag399.xml"/><Relationship Id="rId30" Type="http://schemas.openxmlformats.org/officeDocument/2006/relationships/tags" Target="../tags/tag402.xml"/><Relationship Id="rId35" Type="http://schemas.openxmlformats.org/officeDocument/2006/relationships/tags" Target="../tags/tag407.xml"/><Relationship Id="rId8" Type="http://schemas.openxmlformats.org/officeDocument/2006/relationships/tags" Target="../tags/tag380.xml"/><Relationship Id="rId3" Type="http://schemas.openxmlformats.org/officeDocument/2006/relationships/tags" Target="../tags/tag375.xml"/><Relationship Id="rId12" Type="http://schemas.openxmlformats.org/officeDocument/2006/relationships/tags" Target="../tags/tag384.xml"/><Relationship Id="rId17" Type="http://schemas.openxmlformats.org/officeDocument/2006/relationships/tags" Target="../tags/tag389.xml"/><Relationship Id="rId25" Type="http://schemas.openxmlformats.org/officeDocument/2006/relationships/tags" Target="../tags/tag397.xml"/><Relationship Id="rId33" Type="http://schemas.openxmlformats.org/officeDocument/2006/relationships/tags" Target="../tags/tag405.xml"/><Relationship Id="rId38" Type="http://schemas.openxmlformats.org/officeDocument/2006/relationships/tags" Target="../tags/tag410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426.xml"/><Relationship Id="rId18" Type="http://schemas.openxmlformats.org/officeDocument/2006/relationships/tags" Target="../tags/tag431.xml"/><Relationship Id="rId26" Type="http://schemas.openxmlformats.org/officeDocument/2006/relationships/tags" Target="../tags/tag439.xml"/><Relationship Id="rId39" Type="http://schemas.openxmlformats.org/officeDocument/2006/relationships/tags" Target="../tags/tag452.xml"/><Relationship Id="rId21" Type="http://schemas.openxmlformats.org/officeDocument/2006/relationships/tags" Target="../tags/tag434.xml"/><Relationship Id="rId34" Type="http://schemas.openxmlformats.org/officeDocument/2006/relationships/tags" Target="../tags/tag447.xml"/><Relationship Id="rId42" Type="http://schemas.openxmlformats.org/officeDocument/2006/relationships/tags" Target="../tags/tag455.xml"/><Relationship Id="rId47" Type="http://schemas.openxmlformats.org/officeDocument/2006/relationships/tags" Target="../tags/tag460.xml"/><Relationship Id="rId7" Type="http://schemas.openxmlformats.org/officeDocument/2006/relationships/tags" Target="../tags/tag420.xml"/><Relationship Id="rId2" Type="http://schemas.openxmlformats.org/officeDocument/2006/relationships/tags" Target="../tags/tag415.xml"/><Relationship Id="rId16" Type="http://schemas.openxmlformats.org/officeDocument/2006/relationships/tags" Target="../tags/tag429.xml"/><Relationship Id="rId29" Type="http://schemas.openxmlformats.org/officeDocument/2006/relationships/tags" Target="../tags/tag442.xml"/><Relationship Id="rId11" Type="http://schemas.openxmlformats.org/officeDocument/2006/relationships/tags" Target="../tags/tag424.xml"/><Relationship Id="rId24" Type="http://schemas.openxmlformats.org/officeDocument/2006/relationships/tags" Target="../tags/tag437.xml"/><Relationship Id="rId32" Type="http://schemas.openxmlformats.org/officeDocument/2006/relationships/tags" Target="../tags/tag445.xml"/><Relationship Id="rId37" Type="http://schemas.openxmlformats.org/officeDocument/2006/relationships/tags" Target="../tags/tag450.xml"/><Relationship Id="rId40" Type="http://schemas.openxmlformats.org/officeDocument/2006/relationships/tags" Target="../tags/tag453.xml"/><Relationship Id="rId45" Type="http://schemas.openxmlformats.org/officeDocument/2006/relationships/tags" Target="../tags/tag458.xml"/><Relationship Id="rId5" Type="http://schemas.openxmlformats.org/officeDocument/2006/relationships/tags" Target="../tags/tag418.xml"/><Relationship Id="rId15" Type="http://schemas.openxmlformats.org/officeDocument/2006/relationships/tags" Target="../tags/tag428.xml"/><Relationship Id="rId23" Type="http://schemas.openxmlformats.org/officeDocument/2006/relationships/tags" Target="../tags/tag436.xml"/><Relationship Id="rId28" Type="http://schemas.openxmlformats.org/officeDocument/2006/relationships/tags" Target="../tags/tag441.xml"/><Relationship Id="rId36" Type="http://schemas.openxmlformats.org/officeDocument/2006/relationships/tags" Target="../tags/tag449.xml"/><Relationship Id="rId49" Type="http://schemas.openxmlformats.org/officeDocument/2006/relationships/image" Target="../media/image18.png"/><Relationship Id="rId10" Type="http://schemas.openxmlformats.org/officeDocument/2006/relationships/tags" Target="../tags/tag423.xml"/><Relationship Id="rId19" Type="http://schemas.openxmlformats.org/officeDocument/2006/relationships/tags" Target="../tags/tag432.xml"/><Relationship Id="rId31" Type="http://schemas.openxmlformats.org/officeDocument/2006/relationships/tags" Target="../tags/tag444.xml"/><Relationship Id="rId44" Type="http://schemas.openxmlformats.org/officeDocument/2006/relationships/tags" Target="../tags/tag457.xml"/><Relationship Id="rId4" Type="http://schemas.openxmlformats.org/officeDocument/2006/relationships/tags" Target="../tags/tag417.xml"/><Relationship Id="rId9" Type="http://schemas.openxmlformats.org/officeDocument/2006/relationships/tags" Target="../tags/tag422.xml"/><Relationship Id="rId14" Type="http://schemas.openxmlformats.org/officeDocument/2006/relationships/tags" Target="../tags/tag427.xml"/><Relationship Id="rId22" Type="http://schemas.openxmlformats.org/officeDocument/2006/relationships/tags" Target="../tags/tag435.xml"/><Relationship Id="rId27" Type="http://schemas.openxmlformats.org/officeDocument/2006/relationships/tags" Target="../tags/tag440.xml"/><Relationship Id="rId30" Type="http://schemas.openxmlformats.org/officeDocument/2006/relationships/tags" Target="../tags/tag443.xml"/><Relationship Id="rId35" Type="http://schemas.openxmlformats.org/officeDocument/2006/relationships/tags" Target="../tags/tag448.xml"/><Relationship Id="rId43" Type="http://schemas.openxmlformats.org/officeDocument/2006/relationships/tags" Target="../tags/tag456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421.xml"/><Relationship Id="rId3" Type="http://schemas.openxmlformats.org/officeDocument/2006/relationships/tags" Target="../tags/tag416.xml"/><Relationship Id="rId12" Type="http://schemas.openxmlformats.org/officeDocument/2006/relationships/tags" Target="../tags/tag425.xml"/><Relationship Id="rId17" Type="http://schemas.openxmlformats.org/officeDocument/2006/relationships/tags" Target="../tags/tag430.xml"/><Relationship Id="rId25" Type="http://schemas.openxmlformats.org/officeDocument/2006/relationships/tags" Target="../tags/tag438.xml"/><Relationship Id="rId33" Type="http://schemas.openxmlformats.org/officeDocument/2006/relationships/tags" Target="../tags/tag446.xml"/><Relationship Id="rId38" Type="http://schemas.openxmlformats.org/officeDocument/2006/relationships/tags" Target="../tags/tag451.xml"/><Relationship Id="rId46" Type="http://schemas.openxmlformats.org/officeDocument/2006/relationships/tags" Target="../tags/tag459.xml"/><Relationship Id="rId20" Type="http://schemas.openxmlformats.org/officeDocument/2006/relationships/tags" Target="../tags/tag433.xml"/><Relationship Id="rId41" Type="http://schemas.openxmlformats.org/officeDocument/2006/relationships/tags" Target="../tags/tag454.xml"/><Relationship Id="rId1" Type="http://schemas.openxmlformats.org/officeDocument/2006/relationships/tags" Target="../tags/tag414.xml"/><Relationship Id="rId6" Type="http://schemas.openxmlformats.org/officeDocument/2006/relationships/tags" Target="../tags/tag419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473.xml"/><Relationship Id="rId18" Type="http://schemas.openxmlformats.org/officeDocument/2006/relationships/tags" Target="../tags/tag478.xml"/><Relationship Id="rId26" Type="http://schemas.openxmlformats.org/officeDocument/2006/relationships/tags" Target="../tags/tag486.xml"/><Relationship Id="rId39" Type="http://schemas.openxmlformats.org/officeDocument/2006/relationships/slideLayout" Target="../slideLayouts/slideLayout2.xml"/><Relationship Id="rId21" Type="http://schemas.openxmlformats.org/officeDocument/2006/relationships/tags" Target="../tags/tag481.xml"/><Relationship Id="rId34" Type="http://schemas.openxmlformats.org/officeDocument/2006/relationships/tags" Target="../tags/tag494.xml"/><Relationship Id="rId7" Type="http://schemas.openxmlformats.org/officeDocument/2006/relationships/tags" Target="../tags/tag467.xml"/><Relationship Id="rId2" Type="http://schemas.openxmlformats.org/officeDocument/2006/relationships/tags" Target="../tags/tag462.xml"/><Relationship Id="rId16" Type="http://schemas.openxmlformats.org/officeDocument/2006/relationships/tags" Target="../tags/tag476.xml"/><Relationship Id="rId20" Type="http://schemas.openxmlformats.org/officeDocument/2006/relationships/tags" Target="../tags/tag480.xml"/><Relationship Id="rId29" Type="http://schemas.openxmlformats.org/officeDocument/2006/relationships/tags" Target="../tags/tag489.xml"/><Relationship Id="rId41" Type="http://schemas.openxmlformats.org/officeDocument/2006/relationships/image" Target="../media/image19.png"/><Relationship Id="rId1" Type="http://schemas.openxmlformats.org/officeDocument/2006/relationships/tags" Target="../tags/tag461.xml"/><Relationship Id="rId6" Type="http://schemas.openxmlformats.org/officeDocument/2006/relationships/tags" Target="../tags/tag466.xml"/><Relationship Id="rId11" Type="http://schemas.openxmlformats.org/officeDocument/2006/relationships/tags" Target="../tags/tag471.xml"/><Relationship Id="rId24" Type="http://schemas.openxmlformats.org/officeDocument/2006/relationships/tags" Target="../tags/tag484.xml"/><Relationship Id="rId32" Type="http://schemas.openxmlformats.org/officeDocument/2006/relationships/tags" Target="../tags/tag492.xml"/><Relationship Id="rId37" Type="http://schemas.openxmlformats.org/officeDocument/2006/relationships/tags" Target="../tags/tag497.xml"/><Relationship Id="rId40" Type="http://schemas.openxmlformats.org/officeDocument/2006/relationships/image" Target="../media/image18.png"/><Relationship Id="rId5" Type="http://schemas.openxmlformats.org/officeDocument/2006/relationships/tags" Target="../tags/tag465.xml"/><Relationship Id="rId15" Type="http://schemas.openxmlformats.org/officeDocument/2006/relationships/tags" Target="../tags/tag475.xml"/><Relationship Id="rId23" Type="http://schemas.openxmlformats.org/officeDocument/2006/relationships/tags" Target="../tags/tag483.xml"/><Relationship Id="rId28" Type="http://schemas.openxmlformats.org/officeDocument/2006/relationships/tags" Target="../tags/tag488.xml"/><Relationship Id="rId36" Type="http://schemas.openxmlformats.org/officeDocument/2006/relationships/tags" Target="../tags/tag496.xml"/><Relationship Id="rId10" Type="http://schemas.openxmlformats.org/officeDocument/2006/relationships/tags" Target="../tags/tag470.xml"/><Relationship Id="rId19" Type="http://schemas.openxmlformats.org/officeDocument/2006/relationships/tags" Target="../tags/tag479.xml"/><Relationship Id="rId31" Type="http://schemas.openxmlformats.org/officeDocument/2006/relationships/tags" Target="../tags/tag491.xml"/><Relationship Id="rId4" Type="http://schemas.openxmlformats.org/officeDocument/2006/relationships/tags" Target="../tags/tag464.xml"/><Relationship Id="rId9" Type="http://schemas.openxmlformats.org/officeDocument/2006/relationships/tags" Target="../tags/tag469.xml"/><Relationship Id="rId14" Type="http://schemas.openxmlformats.org/officeDocument/2006/relationships/tags" Target="../tags/tag474.xml"/><Relationship Id="rId22" Type="http://schemas.openxmlformats.org/officeDocument/2006/relationships/tags" Target="../tags/tag482.xml"/><Relationship Id="rId27" Type="http://schemas.openxmlformats.org/officeDocument/2006/relationships/tags" Target="../tags/tag487.xml"/><Relationship Id="rId30" Type="http://schemas.openxmlformats.org/officeDocument/2006/relationships/tags" Target="../tags/tag490.xml"/><Relationship Id="rId35" Type="http://schemas.openxmlformats.org/officeDocument/2006/relationships/tags" Target="../tags/tag495.xml"/><Relationship Id="rId8" Type="http://schemas.openxmlformats.org/officeDocument/2006/relationships/tags" Target="../tags/tag468.xml"/><Relationship Id="rId3" Type="http://schemas.openxmlformats.org/officeDocument/2006/relationships/tags" Target="../tags/tag463.xml"/><Relationship Id="rId12" Type="http://schemas.openxmlformats.org/officeDocument/2006/relationships/tags" Target="../tags/tag472.xml"/><Relationship Id="rId17" Type="http://schemas.openxmlformats.org/officeDocument/2006/relationships/tags" Target="../tags/tag477.xml"/><Relationship Id="rId25" Type="http://schemas.openxmlformats.org/officeDocument/2006/relationships/tags" Target="../tags/tag485.xml"/><Relationship Id="rId33" Type="http://schemas.openxmlformats.org/officeDocument/2006/relationships/tags" Target="../tags/tag493.xml"/><Relationship Id="rId38" Type="http://schemas.openxmlformats.org/officeDocument/2006/relationships/tags" Target="../tags/tag498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tags" Target="../tags/tag511.xml"/><Relationship Id="rId18" Type="http://schemas.openxmlformats.org/officeDocument/2006/relationships/tags" Target="../tags/tag516.xml"/><Relationship Id="rId26" Type="http://schemas.openxmlformats.org/officeDocument/2006/relationships/tags" Target="../tags/tag524.xml"/><Relationship Id="rId39" Type="http://schemas.openxmlformats.org/officeDocument/2006/relationships/tags" Target="../tags/tag537.xml"/><Relationship Id="rId21" Type="http://schemas.openxmlformats.org/officeDocument/2006/relationships/tags" Target="../tags/tag519.xml"/><Relationship Id="rId34" Type="http://schemas.openxmlformats.org/officeDocument/2006/relationships/tags" Target="../tags/tag532.xml"/><Relationship Id="rId42" Type="http://schemas.openxmlformats.org/officeDocument/2006/relationships/tags" Target="../tags/tag540.xml"/><Relationship Id="rId47" Type="http://schemas.openxmlformats.org/officeDocument/2006/relationships/image" Target="../media/image19.png"/><Relationship Id="rId7" Type="http://schemas.openxmlformats.org/officeDocument/2006/relationships/tags" Target="../tags/tag505.xml"/><Relationship Id="rId2" Type="http://schemas.openxmlformats.org/officeDocument/2006/relationships/tags" Target="../tags/tag500.xml"/><Relationship Id="rId16" Type="http://schemas.openxmlformats.org/officeDocument/2006/relationships/tags" Target="../tags/tag514.xml"/><Relationship Id="rId29" Type="http://schemas.openxmlformats.org/officeDocument/2006/relationships/tags" Target="../tags/tag527.xml"/><Relationship Id="rId1" Type="http://schemas.openxmlformats.org/officeDocument/2006/relationships/tags" Target="../tags/tag499.xml"/><Relationship Id="rId6" Type="http://schemas.openxmlformats.org/officeDocument/2006/relationships/tags" Target="../tags/tag504.xml"/><Relationship Id="rId11" Type="http://schemas.openxmlformats.org/officeDocument/2006/relationships/tags" Target="../tags/tag509.xml"/><Relationship Id="rId24" Type="http://schemas.openxmlformats.org/officeDocument/2006/relationships/tags" Target="../tags/tag522.xml"/><Relationship Id="rId32" Type="http://schemas.openxmlformats.org/officeDocument/2006/relationships/tags" Target="../tags/tag530.xml"/><Relationship Id="rId37" Type="http://schemas.openxmlformats.org/officeDocument/2006/relationships/tags" Target="../tags/tag535.xml"/><Relationship Id="rId40" Type="http://schemas.openxmlformats.org/officeDocument/2006/relationships/tags" Target="../tags/tag538.xml"/><Relationship Id="rId45" Type="http://schemas.openxmlformats.org/officeDocument/2006/relationships/slideLayout" Target="../slideLayouts/slideLayout2.xml"/><Relationship Id="rId5" Type="http://schemas.openxmlformats.org/officeDocument/2006/relationships/tags" Target="../tags/tag503.xml"/><Relationship Id="rId15" Type="http://schemas.openxmlformats.org/officeDocument/2006/relationships/tags" Target="../tags/tag513.xml"/><Relationship Id="rId23" Type="http://schemas.openxmlformats.org/officeDocument/2006/relationships/tags" Target="../tags/tag521.xml"/><Relationship Id="rId28" Type="http://schemas.openxmlformats.org/officeDocument/2006/relationships/tags" Target="../tags/tag526.xml"/><Relationship Id="rId36" Type="http://schemas.openxmlformats.org/officeDocument/2006/relationships/tags" Target="../tags/tag534.xml"/><Relationship Id="rId10" Type="http://schemas.openxmlformats.org/officeDocument/2006/relationships/tags" Target="../tags/tag508.xml"/><Relationship Id="rId19" Type="http://schemas.openxmlformats.org/officeDocument/2006/relationships/tags" Target="../tags/tag517.xml"/><Relationship Id="rId31" Type="http://schemas.openxmlformats.org/officeDocument/2006/relationships/tags" Target="../tags/tag529.xml"/><Relationship Id="rId44" Type="http://schemas.openxmlformats.org/officeDocument/2006/relationships/tags" Target="../tags/tag542.xml"/><Relationship Id="rId4" Type="http://schemas.openxmlformats.org/officeDocument/2006/relationships/tags" Target="../tags/tag502.xml"/><Relationship Id="rId9" Type="http://schemas.openxmlformats.org/officeDocument/2006/relationships/tags" Target="../tags/tag507.xml"/><Relationship Id="rId14" Type="http://schemas.openxmlformats.org/officeDocument/2006/relationships/tags" Target="../tags/tag512.xml"/><Relationship Id="rId22" Type="http://schemas.openxmlformats.org/officeDocument/2006/relationships/tags" Target="../tags/tag520.xml"/><Relationship Id="rId27" Type="http://schemas.openxmlformats.org/officeDocument/2006/relationships/tags" Target="../tags/tag525.xml"/><Relationship Id="rId30" Type="http://schemas.openxmlformats.org/officeDocument/2006/relationships/tags" Target="../tags/tag528.xml"/><Relationship Id="rId35" Type="http://schemas.openxmlformats.org/officeDocument/2006/relationships/tags" Target="../tags/tag533.xml"/><Relationship Id="rId43" Type="http://schemas.openxmlformats.org/officeDocument/2006/relationships/tags" Target="../tags/tag541.xml"/><Relationship Id="rId8" Type="http://schemas.openxmlformats.org/officeDocument/2006/relationships/tags" Target="../tags/tag506.xml"/><Relationship Id="rId3" Type="http://schemas.openxmlformats.org/officeDocument/2006/relationships/tags" Target="../tags/tag501.xml"/><Relationship Id="rId12" Type="http://schemas.openxmlformats.org/officeDocument/2006/relationships/tags" Target="../tags/tag510.xml"/><Relationship Id="rId17" Type="http://schemas.openxmlformats.org/officeDocument/2006/relationships/tags" Target="../tags/tag515.xml"/><Relationship Id="rId25" Type="http://schemas.openxmlformats.org/officeDocument/2006/relationships/tags" Target="../tags/tag523.xml"/><Relationship Id="rId33" Type="http://schemas.openxmlformats.org/officeDocument/2006/relationships/tags" Target="../tags/tag531.xml"/><Relationship Id="rId38" Type="http://schemas.openxmlformats.org/officeDocument/2006/relationships/tags" Target="../tags/tag536.xml"/><Relationship Id="rId46" Type="http://schemas.openxmlformats.org/officeDocument/2006/relationships/image" Target="../media/image18.png"/><Relationship Id="rId20" Type="http://schemas.openxmlformats.org/officeDocument/2006/relationships/tags" Target="../tags/tag518.xml"/><Relationship Id="rId41" Type="http://schemas.openxmlformats.org/officeDocument/2006/relationships/tags" Target="../tags/tag539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tags" Target="../tags/tag568.xml"/><Relationship Id="rId21" Type="http://schemas.openxmlformats.org/officeDocument/2006/relationships/tags" Target="../tags/tag563.xml"/><Relationship Id="rId42" Type="http://schemas.openxmlformats.org/officeDocument/2006/relationships/tags" Target="../tags/tag584.xml"/><Relationship Id="rId47" Type="http://schemas.openxmlformats.org/officeDocument/2006/relationships/tags" Target="../tags/tag589.xml"/><Relationship Id="rId63" Type="http://schemas.openxmlformats.org/officeDocument/2006/relationships/tags" Target="../tags/tag605.xml"/><Relationship Id="rId68" Type="http://schemas.openxmlformats.org/officeDocument/2006/relationships/tags" Target="../tags/tag610.xml"/><Relationship Id="rId84" Type="http://schemas.openxmlformats.org/officeDocument/2006/relationships/slideLayout" Target="../slideLayouts/slideLayout2.xml"/><Relationship Id="rId16" Type="http://schemas.openxmlformats.org/officeDocument/2006/relationships/tags" Target="../tags/tag558.xml"/><Relationship Id="rId11" Type="http://schemas.openxmlformats.org/officeDocument/2006/relationships/tags" Target="../tags/tag553.xml"/><Relationship Id="rId32" Type="http://schemas.openxmlformats.org/officeDocument/2006/relationships/tags" Target="../tags/tag574.xml"/><Relationship Id="rId37" Type="http://schemas.openxmlformats.org/officeDocument/2006/relationships/tags" Target="../tags/tag579.xml"/><Relationship Id="rId53" Type="http://schemas.openxmlformats.org/officeDocument/2006/relationships/tags" Target="../tags/tag595.xml"/><Relationship Id="rId58" Type="http://schemas.openxmlformats.org/officeDocument/2006/relationships/tags" Target="../tags/tag600.xml"/><Relationship Id="rId74" Type="http://schemas.openxmlformats.org/officeDocument/2006/relationships/tags" Target="../tags/tag616.xml"/><Relationship Id="rId79" Type="http://schemas.openxmlformats.org/officeDocument/2006/relationships/tags" Target="../tags/tag621.xml"/><Relationship Id="rId5" Type="http://schemas.openxmlformats.org/officeDocument/2006/relationships/tags" Target="../tags/tag547.xml"/><Relationship Id="rId19" Type="http://schemas.openxmlformats.org/officeDocument/2006/relationships/tags" Target="../tags/tag561.xml"/><Relationship Id="rId14" Type="http://schemas.openxmlformats.org/officeDocument/2006/relationships/tags" Target="../tags/tag556.xml"/><Relationship Id="rId22" Type="http://schemas.openxmlformats.org/officeDocument/2006/relationships/tags" Target="../tags/tag564.xml"/><Relationship Id="rId27" Type="http://schemas.openxmlformats.org/officeDocument/2006/relationships/tags" Target="../tags/tag569.xml"/><Relationship Id="rId30" Type="http://schemas.openxmlformats.org/officeDocument/2006/relationships/tags" Target="../tags/tag572.xml"/><Relationship Id="rId35" Type="http://schemas.openxmlformats.org/officeDocument/2006/relationships/tags" Target="../tags/tag577.xml"/><Relationship Id="rId43" Type="http://schemas.openxmlformats.org/officeDocument/2006/relationships/tags" Target="../tags/tag585.xml"/><Relationship Id="rId48" Type="http://schemas.openxmlformats.org/officeDocument/2006/relationships/tags" Target="../tags/tag590.xml"/><Relationship Id="rId56" Type="http://schemas.openxmlformats.org/officeDocument/2006/relationships/tags" Target="../tags/tag598.xml"/><Relationship Id="rId64" Type="http://schemas.openxmlformats.org/officeDocument/2006/relationships/tags" Target="../tags/tag606.xml"/><Relationship Id="rId69" Type="http://schemas.openxmlformats.org/officeDocument/2006/relationships/tags" Target="../tags/tag611.xml"/><Relationship Id="rId77" Type="http://schemas.openxmlformats.org/officeDocument/2006/relationships/tags" Target="../tags/tag619.xml"/><Relationship Id="rId8" Type="http://schemas.openxmlformats.org/officeDocument/2006/relationships/tags" Target="../tags/tag550.xml"/><Relationship Id="rId51" Type="http://schemas.openxmlformats.org/officeDocument/2006/relationships/tags" Target="../tags/tag593.xml"/><Relationship Id="rId72" Type="http://schemas.openxmlformats.org/officeDocument/2006/relationships/tags" Target="../tags/tag614.xml"/><Relationship Id="rId80" Type="http://schemas.openxmlformats.org/officeDocument/2006/relationships/tags" Target="../tags/tag622.xml"/><Relationship Id="rId85" Type="http://schemas.openxmlformats.org/officeDocument/2006/relationships/image" Target="../media/image19.png"/><Relationship Id="rId3" Type="http://schemas.openxmlformats.org/officeDocument/2006/relationships/tags" Target="../tags/tag545.xml"/><Relationship Id="rId12" Type="http://schemas.openxmlformats.org/officeDocument/2006/relationships/tags" Target="../tags/tag554.xml"/><Relationship Id="rId17" Type="http://schemas.openxmlformats.org/officeDocument/2006/relationships/tags" Target="../tags/tag559.xml"/><Relationship Id="rId25" Type="http://schemas.openxmlformats.org/officeDocument/2006/relationships/tags" Target="../tags/tag567.xml"/><Relationship Id="rId33" Type="http://schemas.openxmlformats.org/officeDocument/2006/relationships/tags" Target="../tags/tag575.xml"/><Relationship Id="rId38" Type="http://schemas.openxmlformats.org/officeDocument/2006/relationships/tags" Target="../tags/tag580.xml"/><Relationship Id="rId46" Type="http://schemas.openxmlformats.org/officeDocument/2006/relationships/tags" Target="../tags/tag588.xml"/><Relationship Id="rId59" Type="http://schemas.openxmlformats.org/officeDocument/2006/relationships/tags" Target="../tags/tag601.xml"/><Relationship Id="rId67" Type="http://schemas.openxmlformats.org/officeDocument/2006/relationships/tags" Target="../tags/tag609.xml"/><Relationship Id="rId20" Type="http://schemas.openxmlformats.org/officeDocument/2006/relationships/tags" Target="../tags/tag562.xml"/><Relationship Id="rId41" Type="http://schemas.openxmlformats.org/officeDocument/2006/relationships/tags" Target="../tags/tag583.xml"/><Relationship Id="rId54" Type="http://schemas.openxmlformats.org/officeDocument/2006/relationships/tags" Target="../tags/tag596.xml"/><Relationship Id="rId62" Type="http://schemas.openxmlformats.org/officeDocument/2006/relationships/tags" Target="../tags/tag604.xml"/><Relationship Id="rId70" Type="http://schemas.openxmlformats.org/officeDocument/2006/relationships/tags" Target="../tags/tag612.xml"/><Relationship Id="rId75" Type="http://schemas.openxmlformats.org/officeDocument/2006/relationships/tags" Target="../tags/tag617.xml"/><Relationship Id="rId83" Type="http://schemas.openxmlformats.org/officeDocument/2006/relationships/tags" Target="../tags/tag625.xml"/><Relationship Id="rId1" Type="http://schemas.openxmlformats.org/officeDocument/2006/relationships/tags" Target="../tags/tag543.xml"/><Relationship Id="rId6" Type="http://schemas.openxmlformats.org/officeDocument/2006/relationships/tags" Target="../tags/tag548.xml"/><Relationship Id="rId15" Type="http://schemas.openxmlformats.org/officeDocument/2006/relationships/tags" Target="../tags/tag557.xml"/><Relationship Id="rId23" Type="http://schemas.openxmlformats.org/officeDocument/2006/relationships/tags" Target="../tags/tag565.xml"/><Relationship Id="rId28" Type="http://schemas.openxmlformats.org/officeDocument/2006/relationships/tags" Target="../tags/tag570.xml"/><Relationship Id="rId36" Type="http://schemas.openxmlformats.org/officeDocument/2006/relationships/tags" Target="../tags/tag578.xml"/><Relationship Id="rId49" Type="http://schemas.openxmlformats.org/officeDocument/2006/relationships/tags" Target="../tags/tag591.xml"/><Relationship Id="rId57" Type="http://schemas.openxmlformats.org/officeDocument/2006/relationships/tags" Target="../tags/tag599.xml"/><Relationship Id="rId10" Type="http://schemas.openxmlformats.org/officeDocument/2006/relationships/tags" Target="../tags/tag552.xml"/><Relationship Id="rId31" Type="http://schemas.openxmlformats.org/officeDocument/2006/relationships/tags" Target="../tags/tag573.xml"/><Relationship Id="rId44" Type="http://schemas.openxmlformats.org/officeDocument/2006/relationships/tags" Target="../tags/tag586.xml"/><Relationship Id="rId52" Type="http://schemas.openxmlformats.org/officeDocument/2006/relationships/tags" Target="../tags/tag594.xml"/><Relationship Id="rId60" Type="http://schemas.openxmlformats.org/officeDocument/2006/relationships/tags" Target="../tags/tag602.xml"/><Relationship Id="rId65" Type="http://schemas.openxmlformats.org/officeDocument/2006/relationships/tags" Target="../tags/tag607.xml"/><Relationship Id="rId73" Type="http://schemas.openxmlformats.org/officeDocument/2006/relationships/tags" Target="../tags/tag615.xml"/><Relationship Id="rId78" Type="http://schemas.openxmlformats.org/officeDocument/2006/relationships/tags" Target="../tags/tag620.xml"/><Relationship Id="rId81" Type="http://schemas.openxmlformats.org/officeDocument/2006/relationships/tags" Target="../tags/tag623.xml"/><Relationship Id="rId86" Type="http://schemas.openxmlformats.org/officeDocument/2006/relationships/image" Target="../media/image18.png"/><Relationship Id="rId4" Type="http://schemas.openxmlformats.org/officeDocument/2006/relationships/tags" Target="../tags/tag546.xml"/><Relationship Id="rId9" Type="http://schemas.openxmlformats.org/officeDocument/2006/relationships/tags" Target="../tags/tag551.xml"/><Relationship Id="rId13" Type="http://schemas.openxmlformats.org/officeDocument/2006/relationships/tags" Target="../tags/tag555.xml"/><Relationship Id="rId18" Type="http://schemas.openxmlformats.org/officeDocument/2006/relationships/tags" Target="../tags/tag560.xml"/><Relationship Id="rId39" Type="http://schemas.openxmlformats.org/officeDocument/2006/relationships/tags" Target="../tags/tag581.xml"/><Relationship Id="rId34" Type="http://schemas.openxmlformats.org/officeDocument/2006/relationships/tags" Target="../tags/tag576.xml"/><Relationship Id="rId50" Type="http://schemas.openxmlformats.org/officeDocument/2006/relationships/tags" Target="../tags/tag592.xml"/><Relationship Id="rId55" Type="http://schemas.openxmlformats.org/officeDocument/2006/relationships/tags" Target="../tags/tag597.xml"/><Relationship Id="rId76" Type="http://schemas.openxmlformats.org/officeDocument/2006/relationships/tags" Target="../tags/tag618.xml"/><Relationship Id="rId7" Type="http://schemas.openxmlformats.org/officeDocument/2006/relationships/tags" Target="../tags/tag549.xml"/><Relationship Id="rId71" Type="http://schemas.openxmlformats.org/officeDocument/2006/relationships/tags" Target="../tags/tag613.xml"/><Relationship Id="rId2" Type="http://schemas.openxmlformats.org/officeDocument/2006/relationships/tags" Target="../tags/tag544.xml"/><Relationship Id="rId29" Type="http://schemas.openxmlformats.org/officeDocument/2006/relationships/tags" Target="../tags/tag571.xml"/><Relationship Id="rId24" Type="http://schemas.openxmlformats.org/officeDocument/2006/relationships/tags" Target="../tags/tag566.xml"/><Relationship Id="rId40" Type="http://schemas.openxmlformats.org/officeDocument/2006/relationships/tags" Target="../tags/tag582.xml"/><Relationship Id="rId45" Type="http://schemas.openxmlformats.org/officeDocument/2006/relationships/tags" Target="../tags/tag587.xml"/><Relationship Id="rId66" Type="http://schemas.openxmlformats.org/officeDocument/2006/relationships/tags" Target="../tags/tag608.xml"/><Relationship Id="rId61" Type="http://schemas.openxmlformats.org/officeDocument/2006/relationships/tags" Target="../tags/tag603.xml"/><Relationship Id="rId82" Type="http://schemas.openxmlformats.org/officeDocument/2006/relationships/tags" Target="../tags/tag624.xml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tags" Target="../tags/tag651.xml"/><Relationship Id="rId21" Type="http://schemas.openxmlformats.org/officeDocument/2006/relationships/tags" Target="../tags/tag646.xml"/><Relationship Id="rId42" Type="http://schemas.openxmlformats.org/officeDocument/2006/relationships/tags" Target="../tags/tag667.xml"/><Relationship Id="rId47" Type="http://schemas.openxmlformats.org/officeDocument/2006/relationships/tags" Target="../tags/tag672.xml"/><Relationship Id="rId63" Type="http://schemas.openxmlformats.org/officeDocument/2006/relationships/tags" Target="../tags/tag688.xml"/><Relationship Id="rId68" Type="http://schemas.openxmlformats.org/officeDocument/2006/relationships/tags" Target="../tags/tag693.xml"/><Relationship Id="rId84" Type="http://schemas.openxmlformats.org/officeDocument/2006/relationships/tags" Target="../tags/tag709.xml"/><Relationship Id="rId89" Type="http://schemas.openxmlformats.org/officeDocument/2006/relationships/slideLayout" Target="../slideLayouts/slideLayout2.xml"/><Relationship Id="rId16" Type="http://schemas.openxmlformats.org/officeDocument/2006/relationships/tags" Target="../tags/tag641.xml"/><Relationship Id="rId11" Type="http://schemas.openxmlformats.org/officeDocument/2006/relationships/tags" Target="../tags/tag636.xml"/><Relationship Id="rId32" Type="http://schemas.openxmlformats.org/officeDocument/2006/relationships/tags" Target="../tags/tag657.xml"/><Relationship Id="rId37" Type="http://schemas.openxmlformats.org/officeDocument/2006/relationships/tags" Target="../tags/tag662.xml"/><Relationship Id="rId53" Type="http://schemas.openxmlformats.org/officeDocument/2006/relationships/tags" Target="../tags/tag678.xml"/><Relationship Id="rId58" Type="http://schemas.openxmlformats.org/officeDocument/2006/relationships/tags" Target="../tags/tag683.xml"/><Relationship Id="rId74" Type="http://schemas.openxmlformats.org/officeDocument/2006/relationships/tags" Target="../tags/tag699.xml"/><Relationship Id="rId79" Type="http://schemas.openxmlformats.org/officeDocument/2006/relationships/tags" Target="../tags/tag704.xml"/><Relationship Id="rId5" Type="http://schemas.openxmlformats.org/officeDocument/2006/relationships/tags" Target="../tags/tag630.xml"/><Relationship Id="rId90" Type="http://schemas.openxmlformats.org/officeDocument/2006/relationships/image" Target="../media/image20.png"/><Relationship Id="rId14" Type="http://schemas.openxmlformats.org/officeDocument/2006/relationships/tags" Target="../tags/tag639.xml"/><Relationship Id="rId22" Type="http://schemas.openxmlformats.org/officeDocument/2006/relationships/tags" Target="../tags/tag647.xml"/><Relationship Id="rId27" Type="http://schemas.openxmlformats.org/officeDocument/2006/relationships/tags" Target="../tags/tag652.xml"/><Relationship Id="rId30" Type="http://schemas.openxmlformats.org/officeDocument/2006/relationships/tags" Target="../tags/tag655.xml"/><Relationship Id="rId35" Type="http://schemas.openxmlformats.org/officeDocument/2006/relationships/tags" Target="../tags/tag660.xml"/><Relationship Id="rId43" Type="http://schemas.openxmlformats.org/officeDocument/2006/relationships/tags" Target="../tags/tag668.xml"/><Relationship Id="rId48" Type="http://schemas.openxmlformats.org/officeDocument/2006/relationships/tags" Target="../tags/tag673.xml"/><Relationship Id="rId56" Type="http://schemas.openxmlformats.org/officeDocument/2006/relationships/tags" Target="../tags/tag681.xml"/><Relationship Id="rId64" Type="http://schemas.openxmlformats.org/officeDocument/2006/relationships/tags" Target="../tags/tag689.xml"/><Relationship Id="rId69" Type="http://schemas.openxmlformats.org/officeDocument/2006/relationships/tags" Target="../tags/tag694.xml"/><Relationship Id="rId77" Type="http://schemas.openxmlformats.org/officeDocument/2006/relationships/tags" Target="../tags/tag702.xml"/><Relationship Id="rId8" Type="http://schemas.openxmlformats.org/officeDocument/2006/relationships/tags" Target="../tags/tag633.xml"/><Relationship Id="rId51" Type="http://schemas.openxmlformats.org/officeDocument/2006/relationships/tags" Target="../tags/tag676.xml"/><Relationship Id="rId72" Type="http://schemas.openxmlformats.org/officeDocument/2006/relationships/tags" Target="../tags/tag697.xml"/><Relationship Id="rId80" Type="http://schemas.openxmlformats.org/officeDocument/2006/relationships/tags" Target="../tags/tag705.xml"/><Relationship Id="rId85" Type="http://schemas.openxmlformats.org/officeDocument/2006/relationships/tags" Target="../tags/tag710.xml"/><Relationship Id="rId3" Type="http://schemas.openxmlformats.org/officeDocument/2006/relationships/tags" Target="../tags/tag628.xml"/><Relationship Id="rId12" Type="http://schemas.openxmlformats.org/officeDocument/2006/relationships/tags" Target="../tags/tag637.xml"/><Relationship Id="rId17" Type="http://schemas.openxmlformats.org/officeDocument/2006/relationships/tags" Target="../tags/tag642.xml"/><Relationship Id="rId25" Type="http://schemas.openxmlformats.org/officeDocument/2006/relationships/tags" Target="../tags/tag650.xml"/><Relationship Id="rId33" Type="http://schemas.openxmlformats.org/officeDocument/2006/relationships/tags" Target="../tags/tag658.xml"/><Relationship Id="rId38" Type="http://schemas.openxmlformats.org/officeDocument/2006/relationships/tags" Target="../tags/tag663.xml"/><Relationship Id="rId46" Type="http://schemas.openxmlformats.org/officeDocument/2006/relationships/tags" Target="../tags/tag671.xml"/><Relationship Id="rId59" Type="http://schemas.openxmlformats.org/officeDocument/2006/relationships/tags" Target="../tags/tag684.xml"/><Relationship Id="rId67" Type="http://schemas.openxmlformats.org/officeDocument/2006/relationships/tags" Target="../tags/tag692.xml"/><Relationship Id="rId20" Type="http://schemas.openxmlformats.org/officeDocument/2006/relationships/tags" Target="../tags/tag645.xml"/><Relationship Id="rId41" Type="http://schemas.openxmlformats.org/officeDocument/2006/relationships/tags" Target="../tags/tag666.xml"/><Relationship Id="rId54" Type="http://schemas.openxmlformats.org/officeDocument/2006/relationships/tags" Target="../tags/tag679.xml"/><Relationship Id="rId62" Type="http://schemas.openxmlformats.org/officeDocument/2006/relationships/tags" Target="../tags/tag687.xml"/><Relationship Id="rId70" Type="http://schemas.openxmlformats.org/officeDocument/2006/relationships/tags" Target="../tags/tag695.xml"/><Relationship Id="rId75" Type="http://schemas.openxmlformats.org/officeDocument/2006/relationships/tags" Target="../tags/tag700.xml"/><Relationship Id="rId83" Type="http://schemas.openxmlformats.org/officeDocument/2006/relationships/tags" Target="../tags/tag708.xml"/><Relationship Id="rId88" Type="http://schemas.openxmlformats.org/officeDocument/2006/relationships/tags" Target="../tags/tag713.xml"/><Relationship Id="rId1" Type="http://schemas.openxmlformats.org/officeDocument/2006/relationships/tags" Target="../tags/tag626.xml"/><Relationship Id="rId6" Type="http://schemas.openxmlformats.org/officeDocument/2006/relationships/tags" Target="../tags/tag631.xml"/><Relationship Id="rId15" Type="http://schemas.openxmlformats.org/officeDocument/2006/relationships/tags" Target="../tags/tag640.xml"/><Relationship Id="rId23" Type="http://schemas.openxmlformats.org/officeDocument/2006/relationships/tags" Target="../tags/tag648.xml"/><Relationship Id="rId28" Type="http://schemas.openxmlformats.org/officeDocument/2006/relationships/tags" Target="../tags/tag653.xml"/><Relationship Id="rId36" Type="http://schemas.openxmlformats.org/officeDocument/2006/relationships/tags" Target="../tags/tag661.xml"/><Relationship Id="rId49" Type="http://schemas.openxmlformats.org/officeDocument/2006/relationships/tags" Target="../tags/tag674.xml"/><Relationship Id="rId57" Type="http://schemas.openxmlformats.org/officeDocument/2006/relationships/tags" Target="../tags/tag682.xml"/><Relationship Id="rId10" Type="http://schemas.openxmlformats.org/officeDocument/2006/relationships/tags" Target="../tags/tag635.xml"/><Relationship Id="rId31" Type="http://schemas.openxmlformats.org/officeDocument/2006/relationships/tags" Target="../tags/tag656.xml"/><Relationship Id="rId44" Type="http://schemas.openxmlformats.org/officeDocument/2006/relationships/tags" Target="../tags/tag669.xml"/><Relationship Id="rId52" Type="http://schemas.openxmlformats.org/officeDocument/2006/relationships/tags" Target="../tags/tag677.xml"/><Relationship Id="rId60" Type="http://schemas.openxmlformats.org/officeDocument/2006/relationships/tags" Target="../tags/tag685.xml"/><Relationship Id="rId65" Type="http://schemas.openxmlformats.org/officeDocument/2006/relationships/tags" Target="../tags/tag690.xml"/><Relationship Id="rId73" Type="http://schemas.openxmlformats.org/officeDocument/2006/relationships/tags" Target="../tags/tag698.xml"/><Relationship Id="rId78" Type="http://schemas.openxmlformats.org/officeDocument/2006/relationships/tags" Target="../tags/tag703.xml"/><Relationship Id="rId81" Type="http://schemas.openxmlformats.org/officeDocument/2006/relationships/tags" Target="../tags/tag706.xml"/><Relationship Id="rId86" Type="http://schemas.openxmlformats.org/officeDocument/2006/relationships/tags" Target="../tags/tag711.xml"/><Relationship Id="rId4" Type="http://schemas.openxmlformats.org/officeDocument/2006/relationships/tags" Target="../tags/tag629.xml"/><Relationship Id="rId9" Type="http://schemas.openxmlformats.org/officeDocument/2006/relationships/tags" Target="../tags/tag634.xml"/><Relationship Id="rId13" Type="http://schemas.openxmlformats.org/officeDocument/2006/relationships/tags" Target="../tags/tag638.xml"/><Relationship Id="rId18" Type="http://schemas.openxmlformats.org/officeDocument/2006/relationships/tags" Target="../tags/tag643.xml"/><Relationship Id="rId39" Type="http://schemas.openxmlformats.org/officeDocument/2006/relationships/tags" Target="../tags/tag664.xml"/><Relationship Id="rId34" Type="http://schemas.openxmlformats.org/officeDocument/2006/relationships/tags" Target="../tags/tag659.xml"/><Relationship Id="rId50" Type="http://schemas.openxmlformats.org/officeDocument/2006/relationships/tags" Target="../tags/tag675.xml"/><Relationship Id="rId55" Type="http://schemas.openxmlformats.org/officeDocument/2006/relationships/tags" Target="../tags/tag680.xml"/><Relationship Id="rId76" Type="http://schemas.openxmlformats.org/officeDocument/2006/relationships/tags" Target="../tags/tag701.xml"/><Relationship Id="rId7" Type="http://schemas.openxmlformats.org/officeDocument/2006/relationships/tags" Target="../tags/tag632.xml"/><Relationship Id="rId71" Type="http://schemas.openxmlformats.org/officeDocument/2006/relationships/tags" Target="../tags/tag696.xml"/><Relationship Id="rId2" Type="http://schemas.openxmlformats.org/officeDocument/2006/relationships/tags" Target="../tags/tag627.xml"/><Relationship Id="rId29" Type="http://schemas.openxmlformats.org/officeDocument/2006/relationships/tags" Target="../tags/tag654.xml"/><Relationship Id="rId24" Type="http://schemas.openxmlformats.org/officeDocument/2006/relationships/tags" Target="../tags/tag649.xml"/><Relationship Id="rId40" Type="http://schemas.openxmlformats.org/officeDocument/2006/relationships/tags" Target="../tags/tag665.xml"/><Relationship Id="rId45" Type="http://schemas.openxmlformats.org/officeDocument/2006/relationships/tags" Target="../tags/tag670.xml"/><Relationship Id="rId66" Type="http://schemas.openxmlformats.org/officeDocument/2006/relationships/tags" Target="../tags/tag691.xml"/><Relationship Id="rId87" Type="http://schemas.openxmlformats.org/officeDocument/2006/relationships/tags" Target="../tags/tag712.xml"/><Relationship Id="rId61" Type="http://schemas.openxmlformats.org/officeDocument/2006/relationships/tags" Target="../tags/tag686.xml"/><Relationship Id="rId82" Type="http://schemas.openxmlformats.org/officeDocument/2006/relationships/tags" Target="../tags/tag707.xml"/><Relationship Id="rId19" Type="http://schemas.openxmlformats.org/officeDocument/2006/relationships/tags" Target="../tags/tag64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1.xml"/><Relationship Id="rId7" Type="http://schemas.openxmlformats.org/officeDocument/2006/relationships/image" Target="../media/image3.jpe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10" Type="http://schemas.openxmlformats.org/officeDocument/2006/relationships/image" Target="../media/image6.jpeg"/><Relationship Id="rId4" Type="http://schemas.openxmlformats.org/officeDocument/2006/relationships/tags" Target="../tags/tag76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105.xml"/><Relationship Id="rId21" Type="http://schemas.openxmlformats.org/officeDocument/2006/relationships/tags" Target="../tags/tag100.xml"/><Relationship Id="rId42" Type="http://schemas.openxmlformats.org/officeDocument/2006/relationships/tags" Target="../tags/tag121.xml"/><Relationship Id="rId47" Type="http://schemas.openxmlformats.org/officeDocument/2006/relationships/tags" Target="../tags/tag126.xml"/><Relationship Id="rId63" Type="http://schemas.openxmlformats.org/officeDocument/2006/relationships/tags" Target="../tags/tag142.xml"/><Relationship Id="rId68" Type="http://schemas.openxmlformats.org/officeDocument/2006/relationships/tags" Target="../tags/tag147.xml"/><Relationship Id="rId84" Type="http://schemas.openxmlformats.org/officeDocument/2006/relationships/tags" Target="../tags/tag163.xml"/><Relationship Id="rId89" Type="http://schemas.openxmlformats.org/officeDocument/2006/relationships/slideLayout" Target="../slideLayouts/slideLayout2.xml"/><Relationship Id="rId16" Type="http://schemas.openxmlformats.org/officeDocument/2006/relationships/tags" Target="../tags/tag95.xml"/><Relationship Id="rId11" Type="http://schemas.openxmlformats.org/officeDocument/2006/relationships/tags" Target="../tags/tag90.xml"/><Relationship Id="rId32" Type="http://schemas.openxmlformats.org/officeDocument/2006/relationships/tags" Target="../tags/tag111.xml"/><Relationship Id="rId37" Type="http://schemas.openxmlformats.org/officeDocument/2006/relationships/tags" Target="../tags/tag116.xml"/><Relationship Id="rId53" Type="http://schemas.openxmlformats.org/officeDocument/2006/relationships/tags" Target="../tags/tag132.xml"/><Relationship Id="rId58" Type="http://schemas.openxmlformats.org/officeDocument/2006/relationships/tags" Target="../tags/tag137.xml"/><Relationship Id="rId74" Type="http://schemas.openxmlformats.org/officeDocument/2006/relationships/tags" Target="../tags/tag153.xml"/><Relationship Id="rId79" Type="http://schemas.openxmlformats.org/officeDocument/2006/relationships/tags" Target="../tags/tag158.xml"/><Relationship Id="rId5" Type="http://schemas.openxmlformats.org/officeDocument/2006/relationships/tags" Target="../tags/tag84.xml"/><Relationship Id="rId14" Type="http://schemas.openxmlformats.org/officeDocument/2006/relationships/tags" Target="../tags/tag93.xml"/><Relationship Id="rId22" Type="http://schemas.openxmlformats.org/officeDocument/2006/relationships/tags" Target="../tags/tag101.xml"/><Relationship Id="rId27" Type="http://schemas.openxmlformats.org/officeDocument/2006/relationships/tags" Target="../tags/tag106.xml"/><Relationship Id="rId30" Type="http://schemas.openxmlformats.org/officeDocument/2006/relationships/tags" Target="../tags/tag109.xml"/><Relationship Id="rId35" Type="http://schemas.openxmlformats.org/officeDocument/2006/relationships/tags" Target="../tags/tag114.xml"/><Relationship Id="rId43" Type="http://schemas.openxmlformats.org/officeDocument/2006/relationships/tags" Target="../tags/tag122.xml"/><Relationship Id="rId48" Type="http://schemas.openxmlformats.org/officeDocument/2006/relationships/tags" Target="../tags/tag127.xml"/><Relationship Id="rId56" Type="http://schemas.openxmlformats.org/officeDocument/2006/relationships/tags" Target="../tags/tag135.xml"/><Relationship Id="rId64" Type="http://schemas.openxmlformats.org/officeDocument/2006/relationships/tags" Target="../tags/tag143.xml"/><Relationship Id="rId69" Type="http://schemas.openxmlformats.org/officeDocument/2006/relationships/tags" Target="../tags/tag148.xml"/><Relationship Id="rId77" Type="http://schemas.openxmlformats.org/officeDocument/2006/relationships/tags" Target="../tags/tag156.xml"/><Relationship Id="rId8" Type="http://schemas.openxmlformats.org/officeDocument/2006/relationships/tags" Target="../tags/tag87.xml"/><Relationship Id="rId51" Type="http://schemas.openxmlformats.org/officeDocument/2006/relationships/tags" Target="../tags/tag130.xml"/><Relationship Id="rId72" Type="http://schemas.openxmlformats.org/officeDocument/2006/relationships/tags" Target="../tags/tag151.xml"/><Relationship Id="rId80" Type="http://schemas.openxmlformats.org/officeDocument/2006/relationships/tags" Target="../tags/tag159.xml"/><Relationship Id="rId85" Type="http://schemas.openxmlformats.org/officeDocument/2006/relationships/tags" Target="../tags/tag164.xml"/><Relationship Id="rId3" Type="http://schemas.openxmlformats.org/officeDocument/2006/relationships/tags" Target="../tags/tag82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5" Type="http://schemas.openxmlformats.org/officeDocument/2006/relationships/tags" Target="../tags/tag104.xml"/><Relationship Id="rId33" Type="http://schemas.openxmlformats.org/officeDocument/2006/relationships/tags" Target="../tags/tag112.xml"/><Relationship Id="rId38" Type="http://schemas.openxmlformats.org/officeDocument/2006/relationships/tags" Target="../tags/tag117.xml"/><Relationship Id="rId46" Type="http://schemas.openxmlformats.org/officeDocument/2006/relationships/tags" Target="../tags/tag125.xml"/><Relationship Id="rId59" Type="http://schemas.openxmlformats.org/officeDocument/2006/relationships/tags" Target="../tags/tag138.xml"/><Relationship Id="rId67" Type="http://schemas.openxmlformats.org/officeDocument/2006/relationships/tags" Target="../tags/tag146.xml"/><Relationship Id="rId20" Type="http://schemas.openxmlformats.org/officeDocument/2006/relationships/tags" Target="../tags/tag99.xml"/><Relationship Id="rId41" Type="http://schemas.openxmlformats.org/officeDocument/2006/relationships/tags" Target="../tags/tag120.xml"/><Relationship Id="rId54" Type="http://schemas.openxmlformats.org/officeDocument/2006/relationships/tags" Target="../tags/tag133.xml"/><Relationship Id="rId62" Type="http://schemas.openxmlformats.org/officeDocument/2006/relationships/tags" Target="../tags/tag141.xml"/><Relationship Id="rId70" Type="http://schemas.openxmlformats.org/officeDocument/2006/relationships/tags" Target="../tags/tag149.xml"/><Relationship Id="rId75" Type="http://schemas.openxmlformats.org/officeDocument/2006/relationships/tags" Target="../tags/tag154.xml"/><Relationship Id="rId83" Type="http://schemas.openxmlformats.org/officeDocument/2006/relationships/tags" Target="../tags/tag162.xml"/><Relationship Id="rId88" Type="http://schemas.openxmlformats.org/officeDocument/2006/relationships/tags" Target="../tags/tag167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5" Type="http://schemas.openxmlformats.org/officeDocument/2006/relationships/tags" Target="../tags/tag94.xml"/><Relationship Id="rId23" Type="http://schemas.openxmlformats.org/officeDocument/2006/relationships/tags" Target="../tags/tag102.xml"/><Relationship Id="rId28" Type="http://schemas.openxmlformats.org/officeDocument/2006/relationships/tags" Target="../tags/tag107.xml"/><Relationship Id="rId36" Type="http://schemas.openxmlformats.org/officeDocument/2006/relationships/tags" Target="../tags/tag115.xml"/><Relationship Id="rId49" Type="http://schemas.openxmlformats.org/officeDocument/2006/relationships/tags" Target="../tags/tag128.xml"/><Relationship Id="rId57" Type="http://schemas.openxmlformats.org/officeDocument/2006/relationships/tags" Target="../tags/tag136.xml"/><Relationship Id="rId10" Type="http://schemas.openxmlformats.org/officeDocument/2006/relationships/tags" Target="../tags/tag89.xml"/><Relationship Id="rId31" Type="http://schemas.openxmlformats.org/officeDocument/2006/relationships/tags" Target="../tags/tag110.xml"/><Relationship Id="rId44" Type="http://schemas.openxmlformats.org/officeDocument/2006/relationships/tags" Target="../tags/tag123.xml"/><Relationship Id="rId52" Type="http://schemas.openxmlformats.org/officeDocument/2006/relationships/tags" Target="../tags/tag131.xml"/><Relationship Id="rId60" Type="http://schemas.openxmlformats.org/officeDocument/2006/relationships/tags" Target="../tags/tag139.xml"/><Relationship Id="rId65" Type="http://schemas.openxmlformats.org/officeDocument/2006/relationships/tags" Target="../tags/tag144.xml"/><Relationship Id="rId73" Type="http://schemas.openxmlformats.org/officeDocument/2006/relationships/tags" Target="../tags/tag152.xml"/><Relationship Id="rId78" Type="http://schemas.openxmlformats.org/officeDocument/2006/relationships/tags" Target="../tags/tag157.xml"/><Relationship Id="rId81" Type="http://schemas.openxmlformats.org/officeDocument/2006/relationships/tags" Target="../tags/tag160.xml"/><Relationship Id="rId86" Type="http://schemas.openxmlformats.org/officeDocument/2006/relationships/tags" Target="../tags/tag165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39" Type="http://schemas.openxmlformats.org/officeDocument/2006/relationships/tags" Target="../tags/tag118.xml"/><Relationship Id="rId34" Type="http://schemas.openxmlformats.org/officeDocument/2006/relationships/tags" Target="../tags/tag113.xml"/><Relationship Id="rId50" Type="http://schemas.openxmlformats.org/officeDocument/2006/relationships/tags" Target="../tags/tag129.xml"/><Relationship Id="rId55" Type="http://schemas.openxmlformats.org/officeDocument/2006/relationships/tags" Target="../tags/tag134.xml"/><Relationship Id="rId76" Type="http://schemas.openxmlformats.org/officeDocument/2006/relationships/tags" Target="../tags/tag155.xml"/><Relationship Id="rId7" Type="http://schemas.openxmlformats.org/officeDocument/2006/relationships/tags" Target="../tags/tag86.xml"/><Relationship Id="rId71" Type="http://schemas.openxmlformats.org/officeDocument/2006/relationships/tags" Target="../tags/tag150.xml"/><Relationship Id="rId2" Type="http://schemas.openxmlformats.org/officeDocument/2006/relationships/tags" Target="../tags/tag81.xml"/><Relationship Id="rId29" Type="http://schemas.openxmlformats.org/officeDocument/2006/relationships/tags" Target="../tags/tag108.xml"/><Relationship Id="rId24" Type="http://schemas.openxmlformats.org/officeDocument/2006/relationships/tags" Target="../tags/tag103.xml"/><Relationship Id="rId40" Type="http://schemas.openxmlformats.org/officeDocument/2006/relationships/tags" Target="../tags/tag119.xml"/><Relationship Id="rId45" Type="http://schemas.openxmlformats.org/officeDocument/2006/relationships/tags" Target="../tags/tag124.xml"/><Relationship Id="rId66" Type="http://schemas.openxmlformats.org/officeDocument/2006/relationships/tags" Target="../tags/tag145.xml"/><Relationship Id="rId87" Type="http://schemas.openxmlformats.org/officeDocument/2006/relationships/tags" Target="../tags/tag166.xml"/><Relationship Id="rId61" Type="http://schemas.openxmlformats.org/officeDocument/2006/relationships/tags" Target="../tags/tag140.xml"/><Relationship Id="rId82" Type="http://schemas.openxmlformats.org/officeDocument/2006/relationships/tags" Target="../tags/tag161.xml"/><Relationship Id="rId19" Type="http://schemas.openxmlformats.org/officeDocument/2006/relationships/tags" Target="../tags/tag98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180.xml"/><Relationship Id="rId18" Type="http://schemas.openxmlformats.org/officeDocument/2006/relationships/tags" Target="../tags/tag185.xml"/><Relationship Id="rId26" Type="http://schemas.openxmlformats.org/officeDocument/2006/relationships/tags" Target="../tags/tag193.xml"/><Relationship Id="rId39" Type="http://schemas.openxmlformats.org/officeDocument/2006/relationships/tags" Target="../tags/tag206.xml"/><Relationship Id="rId21" Type="http://schemas.openxmlformats.org/officeDocument/2006/relationships/tags" Target="../tags/tag188.xml"/><Relationship Id="rId34" Type="http://schemas.openxmlformats.org/officeDocument/2006/relationships/tags" Target="../tags/tag201.xml"/><Relationship Id="rId42" Type="http://schemas.openxmlformats.org/officeDocument/2006/relationships/tags" Target="../tags/tag209.xml"/><Relationship Id="rId47" Type="http://schemas.openxmlformats.org/officeDocument/2006/relationships/tags" Target="../tags/tag214.xml"/><Relationship Id="rId50" Type="http://schemas.openxmlformats.org/officeDocument/2006/relationships/tags" Target="../tags/tag217.xml"/><Relationship Id="rId55" Type="http://schemas.openxmlformats.org/officeDocument/2006/relationships/tags" Target="../tags/tag222.xml"/><Relationship Id="rId7" Type="http://schemas.openxmlformats.org/officeDocument/2006/relationships/tags" Target="../tags/tag174.xml"/><Relationship Id="rId2" Type="http://schemas.openxmlformats.org/officeDocument/2006/relationships/tags" Target="../tags/tag169.xml"/><Relationship Id="rId16" Type="http://schemas.openxmlformats.org/officeDocument/2006/relationships/tags" Target="../tags/tag183.xml"/><Relationship Id="rId29" Type="http://schemas.openxmlformats.org/officeDocument/2006/relationships/tags" Target="../tags/tag196.xml"/><Relationship Id="rId11" Type="http://schemas.openxmlformats.org/officeDocument/2006/relationships/tags" Target="../tags/tag178.xml"/><Relationship Id="rId24" Type="http://schemas.openxmlformats.org/officeDocument/2006/relationships/tags" Target="../tags/tag191.xml"/><Relationship Id="rId32" Type="http://schemas.openxmlformats.org/officeDocument/2006/relationships/tags" Target="../tags/tag199.xml"/><Relationship Id="rId37" Type="http://schemas.openxmlformats.org/officeDocument/2006/relationships/tags" Target="../tags/tag204.xml"/><Relationship Id="rId40" Type="http://schemas.openxmlformats.org/officeDocument/2006/relationships/tags" Target="../tags/tag207.xml"/><Relationship Id="rId45" Type="http://schemas.openxmlformats.org/officeDocument/2006/relationships/tags" Target="../tags/tag212.xml"/><Relationship Id="rId53" Type="http://schemas.openxmlformats.org/officeDocument/2006/relationships/tags" Target="../tags/tag220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172.xml"/><Relationship Id="rId19" Type="http://schemas.openxmlformats.org/officeDocument/2006/relationships/tags" Target="../tags/tag186.xml"/><Relationship Id="rId4" Type="http://schemas.openxmlformats.org/officeDocument/2006/relationships/tags" Target="../tags/tag171.xml"/><Relationship Id="rId9" Type="http://schemas.openxmlformats.org/officeDocument/2006/relationships/tags" Target="../tags/tag176.xml"/><Relationship Id="rId14" Type="http://schemas.openxmlformats.org/officeDocument/2006/relationships/tags" Target="../tags/tag181.xml"/><Relationship Id="rId22" Type="http://schemas.openxmlformats.org/officeDocument/2006/relationships/tags" Target="../tags/tag189.xml"/><Relationship Id="rId27" Type="http://schemas.openxmlformats.org/officeDocument/2006/relationships/tags" Target="../tags/tag194.xml"/><Relationship Id="rId30" Type="http://schemas.openxmlformats.org/officeDocument/2006/relationships/tags" Target="../tags/tag197.xml"/><Relationship Id="rId35" Type="http://schemas.openxmlformats.org/officeDocument/2006/relationships/tags" Target="../tags/tag202.xml"/><Relationship Id="rId43" Type="http://schemas.openxmlformats.org/officeDocument/2006/relationships/tags" Target="../tags/tag210.xml"/><Relationship Id="rId48" Type="http://schemas.openxmlformats.org/officeDocument/2006/relationships/tags" Target="../tags/tag215.xml"/><Relationship Id="rId56" Type="http://schemas.openxmlformats.org/officeDocument/2006/relationships/tags" Target="../tags/tag223.xml"/><Relationship Id="rId8" Type="http://schemas.openxmlformats.org/officeDocument/2006/relationships/tags" Target="../tags/tag175.xml"/><Relationship Id="rId51" Type="http://schemas.openxmlformats.org/officeDocument/2006/relationships/tags" Target="../tags/tag218.xml"/><Relationship Id="rId3" Type="http://schemas.openxmlformats.org/officeDocument/2006/relationships/tags" Target="../tags/tag170.xml"/><Relationship Id="rId12" Type="http://schemas.openxmlformats.org/officeDocument/2006/relationships/tags" Target="../tags/tag179.xml"/><Relationship Id="rId17" Type="http://schemas.openxmlformats.org/officeDocument/2006/relationships/tags" Target="../tags/tag184.xml"/><Relationship Id="rId25" Type="http://schemas.openxmlformats.org/officeDocument/2006/relationships/tags" Target="../tags/tag192.xml"/><Relationship Id="rId33" Type="http://schemas.openxmlformats.org/officeDocument/2006/relationships/tags" Target="../tags/tag200.xml"/><Relationship Id="rId38" Type="http://schemas.openxmlformats.org/officeDocument/2006/relationships/tags" Target="../tags/tag205.xml"/><Relationship Id="rId46" Type="http://schemas.openxmlformats.org/officeDocument/2006/relationships/tags" Target="../tags/tag213.xml"/><Relationship Id="rId59" Type="http://schemas.openxmlformats.org/officeDocument/2006/relationships/image" Target="../media/image7.jpeg"/><Relationship Id="rId20" Type="http://schemas.openxmlformats.org/officeDocument/2006/relationships/tags" Target="../tags/tag187.xml"/><Relationship Id="rId41" Type="http://schemas.openxmlformats.org/officeDocument/2006/relationships/tags" Target="../tags/tag208.xml"/><Relationship Id="rId54" Type="http://schemas.openxmlformats.org/officeDocument/2006/relationships/tags" Target="../tags/tag221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5" Type="http://schemas.openxmlformats.org/officeDocument/2006/relationships/tags" Target="../tags/tag182.xml"/><Relationship Id="rId23" Type="http://schemas.openxmlformats.org/officeDocument/2006/relationships/tags" Target="../tags/tag190.xml"/><Relationship Id="rId28" Type="http://schemas.openxmlformats.org/officeDocument/2006/relationships/tags" Target="../tags/tag195.xml"/><Relationship Id="rId36" Type="http://schemas.openxmlformats.org/officeDocument/2006/relationships/tags" Target="../tags/tag203.xml"/><Relationship Id="rId49" Type="http://schemas.openxmlformats.org/officeDocument/2006/relationships/tags" Target="../tags/tag216.xml"/><Relationship Id="rId57" Type="http://schemas.openxmlformats.org/officeDocument/2006/relationships/tags" Target="../tags/tag224.xml"/><Relationship Id="rId10" Type="http://schemas.openxmlformats.org/officeDocument/2006/relationships/tags" Target="../tags/tag177.xml"/><Relationship Id="rId31" Type="http://schemas.openxmlformats.org/officeDocument/2006/relationships/tags" Target="../tags/tag198.xml"/><Relationship Id="rId44" Type="http://schemas.openxmlformats.org/officeDocument/2006/relationships/tags" Target="../tags/tag211.xml"/><Relationship Id="rId52" Type="http://schemas.openxmlformats.org/officeDocument/2006/relationships/tags" Target="../tags/tag219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tags" Target="../tags/tag250.xml"/><Relationship Id="rId117" Type="http://schemas.openxmlformats.org/officeDocument/2006/relationships/tags" Target="../tags/tag341.xml"/><Relationship Id="rId21" Type="http://schemas.openxmlformats.org/officeDocument/2006/relationships/tags" Target="../tags/tag245.xml"/><Relationship Id="rId42" Type="http://schemas.openxmlformats.org/officeDocument/2006/relationships/tags" Target="../tags/tag266.xml"/><Relationship Id="rId47" Type="http://schemas.openxmlformats.org/officeDocument/2006/relationships/tags" Target="../tags/tag271.xml"/><Relationship Id="rId63" Type="http://schemas.openxmlformats.org/officeDocument/2006/relationships/tags" Target="../tags/tag287.xml"/><Relationship Id="rId68" Type="http://schemas.openxmlformats.org/officeDocument/2006/relationships/tags" Target="../tags/tag292.xml"/><Relationship Id="rId84" Type="http://schemas.openxmlformats.org/officeDocument/2006/relationships/tags" Target="../tags/tag308.xml"/><Relationship Id="rId89" Type="http://schemas.openxmlformats.org/officeDocument/2006/relationships/tags" Target="../tags/tag313.xml"/><Relationship Id="rId112" Type="http://schemas.openxmlformats.org/officeDocument/2006/relationships/tags" Target="../tags/tag336.xml"/><Relationship Id="rId16" Type="http://schemas.openxmlformats.org/officeDocument/2006/relationships/tags" Target="../tags/tag240.xml"/><Relationship Id="rId107" Type="http://schemas.openxmlformats.org/officeDocument/2006/relationships/tags" Target="../tags/tag331.xml"/><Relationship Id="rId11" Type="http://schemas.openxmlformats.org/officeDocument/2006/relationships/tags" Target="../tags/tag235.xml"/><Relationship Id="rId32" Type="http://schemas.openxmlformats.org/officeDocument/2006/relationships/tags" Target="../tags/tag256.xml"/><Relationship Id="rId37" Type="http://schemas.openxmlformats.org/officeDocument/2006/relationships/tags" Target="../tags/tag261.xml"/><Relationship Id="rId53" Type="http://schemas.openxmlformats.org/officeDocument/2006/relationships/tags" Target="../tags/tag277.xml"/><Relationship Id="rId58" Type="http://schemas.openxmlformats.org/officeDocument/2006/relationships/tags" Target="../tags/tag282.xml"/><Relationship Id="rId74" Type="http://schemas.openxmlformats.org/officeDocument/2006/relationships/tags" Target="../tags/tag298.xml"/><Relationship Id="rId79" Type="http://schemas.openxmlformats.org/officeDocument/2006/relationships/tags" Target="../tags/tag303.xml"/><Relationship Id="rId102" Type="http://schemas.openxmlformats.org/officeDocument/2006/relationships/tags" Target="../tags/tag326.xml"/><Relationship Id="rId123" Type="http://schemas.openxmlformats.org/officeDocument/2006/relationships/tags" Target="../tags/tag347.xml"/><Relationship Id="rId128" Type="http://schemas.openxmlformats.org/officeDocument/2006/relationships/image" Target="../media/image7.jpeg"/><Relationship Id="rId5" Type="http://schemas.openxmlformats.org/officeDocument/2006/relationships/tags" Target="../tags/tag229.xml"/><Relationship Id="rId90" Type="http://schemas.openxmlformats.org/officeDocument/2006/relationships/tags" Target="../tags/tag314.xml"/><Relationship Id="rId95" Type="http://schemas.openxmlformats.org/officeDocument/2006/relationships/tags" Target="../tags/tag319.xml"/><Relationship Id="rId22" Type="http://schemas.openxmlformats.org/officeDocument/2006/relationships/tags" Target="../tags/tag246.xml"/><Relationship Id="rId27" Type="http://schemas.openxmlformats.org/officeDocument/2006/relationships/tags" Target="../tags/tag251.xml"/><Relationship Id="rId43" Type="http://schemas.openxmlformats.org/officeDocument/2006/relationships/tags" Target="../tags/tag267.xml"/><Relationship Id="rId48" Type="http://schemas.openxmlformats.org/officeDocument/2006/relationships/tags" Target="../tags/tag272.xml"/><Relationship Id="rId64" Type="http://schemas.openxmlformats.org/officeDocument/2006/relationships/tags" Target="../tags/tag288.xml"/><Relationship Id="rId69" Type="http://schemas.openxmlformats.org/officeDocument/2006/relationships/tags" Target="../tags/tag293.xml"/><Relationship Id="rId113" Type="http://schemas.openxmlformats.org/officeDocument/2006/relationships/tags" Target="../tags/tag337.xml"/><Relationship Id="rId118" Type="http://schemas.openxmlformats.org/officeDocument/2006/relationships/tags" Target="../tags/tag342.xml"/><Relationship Id="rId80" Type="http://schemas.openxmlformats.org/officeDocument/2006/relationships/tags" Target="../tags/tag304.xml"/><Relationship Id="rId85" Type="http://schemas.openxmlformats.org/officeDocument/2006/relationships/tags" Target="../tags/tag309.xml"/><Relationship Id="rId12" Type="http://schemas.openxmlformats.org/officeDocument/2006/relationships/tags" Target="../tags/tag236.xml"/><Relationship Id="rId17" Type="http://schemas.openxmlformats.org/officeDocument/2006/relationships/tags" Target="../tags/tag241.xml"/><Relationship Id="rId33" Type="http://schemas.openxmlformats.org/officeDocument/2006/relationships/tags" Target="../tags/tag257.xml"/><Relationship Id="rId38" Type="http://schemas.openxmlformats.org/officeDocument/2006/relationships/tags" Target="../tags/tag262.xml"/><Relationship Id="rId59" Type="http://schemas.openxmlformats.org/officeDocument/2006/relationships/tags" Target="../tags/tag283.xml"/><Relationship Id="rId103" Type="http://schemas.openxmlformats.org/officeDocument/2006/relationships/tags" Target="../tags/tag327.xml"/><Relationship Id="rId108" Type="http://schemas.openxmlformats.org/officeDocument/2006/relationships/tags" Target="../tags/tag332.xml"/><Relationship Id="rId124" Type="http://schemas.openxmlformats.org/officeDocument/2006/relationships/tags" Target="../tags/tag348.xml"/><Relationship Id="rId54" Type="http://schemas.openxmlformats.org/officeDocument/2006/relationships/tags" Target="../tags/tag278.xml"/><Relationship Id="rId70" Type="http://schemas.openxmlformats.org/officeDocument/2006/relationships/tags" Target="../tags/tag294.xml"/><Relationship Id="rId75" Type="http://schemas.openxmlformats.org/officeDocument/2006/relationships/tags" Target="../tags/tag299.xml"/><Relationship Id="rId91" Type="http://schemas.openxmlformats.org/officeDocument/2006/relationships/tags" Target="../tags/tag315.xml"/><Relationship Id="rId96" Type="http://schemas.openxmlformats.org/officeDocument/2006/relationships/tags" Target="../tags/tag320.xml"/><Relationship Id="rId1" Type="http://schemas.openxmlformats.org/officeDocument/2006/relationships/tags" Target="../tags/tag225.xml"/><Relationship Id="rId6" Type="http://schemas.openxmlformats.org/officeDocument/2006/relationships/tags" Target="../tags/tag230.xml"/><Relationship Id="rId23" Type="http://schemas.openxmlformats.org/officeDocument/2006/relationships/tags" Target="../tags/tag247.xml"/><Relationship Id="rId28" Type="http://schemas.openxmlformats.org/officeDocument/2006/relationships/tags" Target="../tags/tag252.xml"/><Relationship Id="rId49" Type="http://schemas.openxmlformats.org/officeDocument/2006/relationships/tags" Target="../tags/tag273.xml"/><Relationship Id="rId114" Type="http://schemas.openxmlformats.org/officeDocument/2006/relationships/tags" Target="../tags/tag338.xml"/><Relationship Id="rId119" Type="http://schemas.openxmlformats.org/officeDocument/2006/relationships/tags" Target="../tags/tag343.xml"/><Relationship Id="rId44" Type="http://schemas.openxmlformats.org/officeDocument/2006/relationships/tags" Target="../tags/tag268.xml"/><Relationship Id="rId60" Type="http://schemas.openxmlformats.org/officeDocument/2006/relationships/tags" Target="../tags/tag284.xml"/><Relationship Id="rId65" Type="http://schemas.openxmlformats.org/officeDocument/2006/relationships/tags" Target="../tags/tag289.xml"/><Relationship Id="rId81" Type="http://schemas.openxmlformats.org/officeDocument/2006/relationships/tags" Target="../tags/tag305.xml"/><Relationship Id="rId86" Type="http://schemas.openxmlformats.org/officeDocument/2006/relationships/tags" Target="../tags/tag310.xml"/><Relationship Id="rId13" Type="http://schemas.openxmlformats.org/officeDocument/2006/relationships/tags" Target="../tags/tag237.xml"/><Relationship Id="rId18" Type="http://schemas.openxmlformats.org/officeDocument/2006/relationships/tags" Target="../tags/tag242.xml"/><Relationship Id="rId39" Type="http://schemas.openxmlformats.org/officeDocument/2006/relationships/tags" Target="../tags/tag263.xml"/><Relationship Id="rId109" Type="http://schemas.openxmlformats.org/officeDocument/2006/relationships/tags" Target="../tags/tag333.xml"/><Relationship Id="rId34" Type="http://schemas.openxmlformats.org/officeDocument/2006/relationships/tags" Target="../tags/tag258.xml"/><Relationship Id="rId50" Type="http://schemas.openxmlformats.org/officeDocument/2006/relationships/tags" Target="../tags/tag274.xml"/><Relationship Id="rId55" Type="http://schemas.openxmlformats.org/officeDocument/2006/relationships/tags" Target="../tags/tag279.xml"/><Relationship Id="rId76" Type="http://schemas.openxmlformats.org/officeDocument/2006/relationships/tags" Target="../tags/tag300.xml"/><Relationship Id="rId97" Type="http://schemas.openxmlformats.org/officeDocument/2006/relationships/tags" Target="../tags/tag321.xml"/><Relationship Id="rId104" Type="http://schemas.openxmlformats.org/officeDocument/2006/relationships/tags" Target="../tags/tag328.xml"/><Relationship Id="rId120" Type="http://schemas.openxmlformats.org/officeDocument/2006/relationships/tags" Target="../tags/tag344.xml"/><Relationship Id="rId125" Type="http://schemas.openxmlformats.org/officeDocument/2006/relationships/tags" Target="../tags/tag349.xml"/><Relationship Id="rId7" Type="http://schemas.openxmlformats.org/officeDocument/2006/relationships/tags" Target="../tags/tag231.xml"/><Relationship Id="rId71" Type="http://schemas.openxmlformats.org/officeDocument/2006/relationships/tags" Target="../tags/tag295.xml"/><Relationship Id="rId92" Type="http://schemas.openxmlformats.org/officeDocument/2006/relationships/tags" Target="../tags/tag316.xml"/><Relationship Id="rId2" Type="http://schemas.openxmlformats.org/officeDocument/2006/relationships/tags" Target="../tags/tag226.xml"/><Relationship Id="rId29" Type="http://schemas.openxmlformats.org/officeDocument/2006/relationships/tags" Target="../tags/tag253.xml"/><Relationship Id="rId24" Type="http://schemas.openxmlformats.org/officeDocument/2006/relationships/tags" Target="../tags/tag248.xml"/><Relationship Id="rId40" Type="http://schemas.openxmlformats.org/officeDocument/2006/relationships/tags" Target="../tags/tag264.xml"/><Relationship Id="rId45" Type="http://schemas.openxmlformats.org/officeDocument/2006/relationships/tags" Target="../tags/tag269.xml"/><Relationship Id="rId66" Type="http://schemas.openxmlformats.org/officeDocument/2006/relationships/tags" Target="../tags/tag290.xml"/><Relationship Id="rId87" Type="http://schemas.openxmlformats.org/officeDocument/2006/relationships/tags" Target="../tags/tag311.xml"/><Relationship Id="rId110" Type="http://schemas.openxmlformats.org/officeDocument/2006/relationships/tags" Target="../tags/tag334.xml"/><Relationship Id="rId115" Type="http://schemas.openxmlformats.org/officeDocument/2006/relationships/tags" Target="../tags/tag339.xml"/><Relationship Id="rId61" Type="http://schemas.openxmlformats.org/officeDocument/2006/relationships/tags" Target="../tags/tag285.xml"/><Relationship Id="rId82" Type="http://schemas.openxmlformats.org/officeDocument/2006/relationships/tags" Target="../tags/tag306.xml"/><Relationship Id="rId19" Type="http://schemas.openxmlformats.org/officeDocument/2006/relationships/tags" Target="../tags/tag243.xml"/><Relationship Id="rId14" Type="http://schemas.openxmlformats.org/officeDocument/2006/relationships/tags" Target="../tags/tag238.xml"/><Relationship Id="rId30" Type="http://schemas.openxmlformats.org/officeDocument/2006/relationships/tags" Target="../tags/tag254.xml"/><Relationship Id="rId35" Type="http://schemas.openxmlformats.org/officeDocument/2006/relationships/tags" Target="../tags/tag259.xml"/><Relationship Id="rId56" Type="http://schemas.openxmlformats.org/officeDocument/2006/relationships/tags" Target="../tags/tag280.xml"/><Relationship Id="rId77" Type="http://schemas.openxmlformats.org/officeDocument/2006/relationships/tags" Target="../tags/tag301.xml"/><Relationship Id="rId100" Type="http://schemas.openxmlformats.org/officeDocument/2006/relationships/tags" Target="../tags/tag324.xml"/><Relationship Id="rId105" Type="http://schemas.openxmlformats.org/officeDocument/2006/relationships/tags" Target="../tags/tag329.xml"/><Relationship Id="rId126" Type="http://schemas.openxmlformats.org/officeDocument/2006/relationships/slideLayout" Target="../slideLayouts/slideLayout2.xml"/><Relationship Id="rId8" Type="http://schemas.openxmlformats.org/officeDocument/2006/relationships/tags" Target="../tags/tag232.xml"/><Relationship Id="rId51" Type="http://schemas.openxmlformats.org/officeDocument/2006/relationships/tags" Target="../tags/tag275.xml"/><Relationship Id="rId72" Type="http://schemas.openxmlformats.org/officeDocument/2006/relationships/tags" Target="../tags/tag296.xml"/><Relationship Id="rId93" Type="http://schemas.openxmlformats.org/officeDocument/2006/relationships/tags" Target="../tags/tag317.xml"/><Relationship Id="rId98" Type="http://schemas.openxmlformats.org/officeDocument/2006/relationships/tags" Target="../tags/tag322.xml"/><Relationship Id="rId121" Type="http://schemas.openxmlformats.org/officeDocument/2006/relationships/tags" Target="../tags/tag345.xml"/><Relationship Id="rId3" Type="http://schemas.openxmlformats.org/officeDocument/2006/relationships/tags" Target="../tags/tag227.xml"/><Relationship Id="rId25" Type="http://schemas.openxmlformats.org/officeDocument/2006/relationships/tags" Target="../tags/tag249.xml"/><Relationship Id="rId46" Type="http://schemas.openxmlformats.org/officeDocument/2006/relationships/tags" Target="../tags/tag270.xml"/><Relationship Id="rId67" Type="http://schemas.openxmlformats.org/officeDocument/2006/relationships/tags" Target="../tags/tag291.xml"/><Relationship Id="rId116" Type="http://schemas.openxmlformats.org/officeDocument/2006/relationships/tags" Target="../tags/tag340.xml"/><Relationship Id="rId20" Type="http://schemas.openxmlformats.org/officeDocument/2006/relationships/tags" Target="../tags/tag244.xml"/><Relationship Id="rId41" Type="http://schemas.openxmlformats.org/officeDocument/2006/relationships/tags" Target="../tags/tag265.xml"/><Relationship Id="rId62" Type="http://schemas.openxmlformats.org/officeDocument/2006/relationships/tags" Target="../tags/tag286.xml"/><Relationship Id="rId83" Type="http://schemas.openxmlformats.org/officeDocument/2006/relationships/tags" Target="../tags/tag307.xml"/><Relationship Id="rId88" Type="http://schemas.openxmlformats.org/officeDocument/2006/relationships/tags" Target="../tags/tag312.xml"/><Relationship Id="rId111" Type="http://schemas.openxmlformats.org/officeDocument/2006/relationships/tags" Target="../tags/tag335.xml"/><Relationship Id="rId15" Type="http://schemas.openxmlformats.org/officeDocument/2006/relationships/tags" Target="../tags/tag239.xml"/><Relationship Id="rId36" Type="http://schemas.openxmlformats.org/officeDocument/2006/relationships/tags" Target="../tags/tag260.xml"/><Relationship Id="rId57" Type="http://schemas.openxmlformats.org/officeDocument/2006/relationships/tags" Target="../tags/tag281.xml"/><Relationship Id="rId106" Type="http://schemas.openxmlformats.org/officeDocument/2006/relationships/tags" Target="../tags/tag330.xml"/><Relationship Id="rId127" Type="http://schemas.openxmlformats.org/officeDocument/2006/relationships/image" Target="../media/image8.jpeg"/><Relationship Id="rId10" Type="http://schemas.openxmlformats.org/officeDocument/2006/relationships/tags" Target="../tags/tag234.xml"/><Relationship Id="rId31" Type="http://schemas.openxmlformats.org/officeDocument/2006/relationships/tags" Target="../tags/tag255.xml"/><Relationship Id="rId52" Type="http://schemas.openxmlformats.org/officeDocument/2006/relationships/tags" Target="../tags/tag276.xml"/><Relationship Id="rId73" Type="http://schemas.openxmlformats.org/officeDocument/2006/relationships/tags" Target="../tags/tag297.xml"/><Relationship Id="rId78" Type="http://schemas.openxmlformats.org/officeDocument/2006/relationships/tags" Target="../tags/tag302.xml"/><Relationship Id="rId94" Type="http://schemas.openxmlformats.org/officeDocument/2006/relationships/tags" Target="../tags/tag318.xml"/><Relationship Id="rId99" Type="http://schemas.openxmlformats.org/officeDocument/2006/relationships/tags" Target="../tags/tag323.xml"/><Relationship Id="rId101" Type="http://schemas.openxmlformats.org/officeDocument/2006/relationships/tags" Target="../tags/tag325.xml"/><Relationship Id="rId122" Type="http://schemas.openxmlformats.org/officeDocument/2006/relationships/tags" Target="../tags/tag346.xml"/><Relationship Id="rId4" Type="http://schemas.openxmlformats.org/officeDocument/2006/relationships/tags" Target="../tags/tag228.xml"/><Relationship Id="rId9" Type="http://schemas.openxmlformats.org/officeDocument/2006/relationships/tags" Target="../tags/tag23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52.xml"/><Relationship Id="rId2" Type="http://schemas.openxmlformats.org/officeDocument/2006/relationships/tags" Target="../tags/tag351.xml"/><Relationship Id="rId1" Type="http://schemas.openxmlformats.org/officeDocument/2006/relationships/tags" Target="../tags/tag35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0858-8DEE-4B39-BBAE-AB19DA08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7A454-323E-4A43-B659-0C0E6B2C4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5AC782E-4533-403E-97EE-F0D8E656CC8F}"/>
              </a:ext>
            </a:extLst>
          </p:cNvPr>
          <p:cNvGrpSpPr/>
          <p:nvPr/>
        </p:nvGrpSpPr>
        <p:grpSpPr>
          <a:xfrm>
            <a:off x="523889" y="-28341"/>
            <a:ext cx="5038725" cy="6587465"/>
            <a:chOff x="-1059" y="4227"/>
            <a:chExt cx="4262" cy="5572"/>
          </a:xfrm>
        </p:grpSpPr>
        <p:pic>
          <p:nvPicPr>
            <p:cNvPr id="5" name="图片 4" descr="bd673e5a081f6aa1601466975b97c65">
              <a:extLst>
                <a:ext uri="{FF2B5EF4-FFF2-40B4-BE49-F238E27FC236}">
                  <a16:creationId xmlns:a16="http://schemas.microsoft.com/office/drawing/2014/main" id="{C7B10B33-F8ED-47EF-9035-5D5CD53967EB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/>
            <a:srcRect l="8805" t="20291" r="11101" b="1101"/>
            <a:stretch>
              <a:fillRect/>
            </a:stretch>
          </p:blipFill>
          <p:spPr>
            <a:xfrm>
              <a:off x="-1059" y="4227"/>
              <a:ext cx="4263" cy="5573"/>
            </a:xfrm>
            <a:prstGeom prst="rect">
              <a:avLst/>
            </a:prstGeom>
          </p:spPr>
        </p:pic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6581184-C97F-4249-86BB-81A4B4A72791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>
              <a:off x="676" y="6669"/>
              <a:ext cx="637" cy="801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EAB64973-50E0-4D46-81F2-26E084B60AA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6200000">
              <a:off x="331" y="6396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5229BFAD-C833-4CC9-AD21-D46C25E5F0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 rot="16200000">
              <a:off x="453" y="6596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8A03451-9E16-4603-8E28-A11A0212FB53}"/>
              </a:ext>
            </a:extLst>
          </p:cNvPr>
          <p:cNvGrpSpPr/>
          <p:nvPr/>
        </p:nvGrpSpPr>
        <p:grpSpPr>
          <a:xfrm>
            <a:off x="6383700" y="-28341"/>
            <a:ext cx="6105315" cy="7523460"/>
            <a:chOff x="6239467" y="-28341"/>
            <a:chExt cx="6105315" cy="7523460"/>
          </a:xfrm>
        </p:grpSpPr>
        <p:pic>
          <p:nvPicPr>
            <p:cNvPr id="10" name="图片 9" descr="58f406186ef11be619411f722836464">
              <a:extLst>
                <a:ext uri="{FF2B5EF4-FFF2-40B4-BE49-F238E27FC236}">
                  <a16:creationId xmlns:a16="http://schemas.microsoft.com/office/drawing/2014/main" id="{B020DE8B-0DF9-41FB-BBCB-F295CAE88B0A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8"/>
            <a:srcRect l="12509" t="22225" r="8097"/>
            <a:stretch>
              <a:fillRect/>
            </a:stretch>
          </p:blipFill>
          <p:spPr>
            <a:xfrm>
              <a:off x="6239467" y="-28341"/>
              <a:ext cx="5044081" cy="6588647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CA41DB0-6386-4442-BF06-4879F163E43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996805" y="4940050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91CD7A3-5985-4D83-858F-41290BF5B3B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535026" y="3057241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75625AA-0C42-42E3-A2DE-B2E0ABE51965}"/>
                </a:ext>
              </a:extLst>
            </p:cNvPr>
            <p:cNvCxnSpPr>
              <a:cxnSpLocks/>
              <a:stCxn id="12" idx="5"/>
              <a:endCxn id="11" idx="1"/>
            </p:cNvCxnSpPr>
            <p:nvPr>
              <p:custDataLst>
                <p:tags r:id="rId4"/>
              </p:custDataLst>
            </p:nvPr>
          </p:nvCxnSpPr>
          <p:spPr>
            <a:xfrm>
              <a:off x="8655659" y="3179056"/>
              <a:ext cx="1362434" cy="1783464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弧形 14">
              <a:extLst>
                <a:ext uri="{FF2B5EF4-FFF2-40B4-BE49-F238E27FC236}">
                  <a16:creationId xmlns:a16="http://schemas.microsoft.com/office/drawing/2014/main" id="{AADEC9DC-6919-48CF-9C9A-7FC8458FF3E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6720000">
              <a:off x="8442778" y="3215719"/>
              <a:ext cx="484894" cy="484894"/>
            </a:xfrm>
            <a:prstGeom prst="arc">
              <a:avLst>
                <a:gd name="adj1" fmla="val 16044358"/>
                <a:gd name="adj2" fmla="val 21298200"/>
              </a:avLst>
            </a:prstGeom>
            <a:ln w="31750" cmpd="sng">
              <a:solidFill>
                <a:schemeClr val="accent5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2000" b="1" i="1" dirty="0">
                    <a:solidFill>
                      <a:srgbClr val="FF0000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9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blipFill>
                  <a:blip r:embed="rId20"/>
                  <a:stretch>
                    <a:fillRect l="-3333" r="-6667" b="-42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9B7E4FE-3D44-45D8-819D-E38EFF63A2BA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9262407" y="3477681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FF0000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r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9E41B57-42DD-4466-99B0-CCC7C91C074A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>
              <a:off x="8733715" y="3078530"/>
              <a:ext cx="1436942" cy="18437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291E542-01C8-4CFB-8162-773E169F5720}"/>
                </a:ext>
              </a:extLst>
            </p:cNvPr>
            <p:cNvSpPr/>
            <p:nvPr/>
          </p:nvSpPr>
          <p:spPr>
            <a:xfrm>
              <a:off x="7605449" y="2325170"/>
              <a:ext cx="2029426" cy="2103968"/>
            </a:xfrm>
            <a:prstGeom prst="ellipse">
              <a:avLst/>
            </a:prstGeom>
            <a:noFill/>
            <a:ln w="31750" cmpd="sng">
              <a:solidFill>
                <a:srgbClr val="FAFAFA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3028628C-E435-4781-AC80-46CB0893689D}"/>
                </a:ext>
              </a:extLst>
            </p:cNvPr>
            <p:cNvCxnSpPr>
              <a:cxnSpLocks/>
            </p:cNvCxnSpPr>
            <p:nvPr/>
          </p:nvCxnSpPr>
          <p:spPr>
            <a:xfrm>
              <a:off x="6839080" y="3377154"/>
              <a:ext cx="3571968" cy="0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923E3C24-E877-4EC7-B137-34DC0BB502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91923" y="1524235"/>
              <a:ext cx="61525" cy="3623965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DF743-A530-4DEE-B382-9DCA1C257D5D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0138595" y="3255272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x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5686F-B8B6-4F10-B51C-D277B354918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8151969" y="1260457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y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94FC842-9AC7-4447-9B46-4B36F4A34FF5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613083" y="3142394"/>
              <a:ext cx="40585" cy="2543885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不完整圆 26">
              <a:extLst>
                <a:ext uri="{FF2B5EF4-FFF2-40B4-BE49-F238E27FC236}">
                  <a16:creationId xmlns:a16="http://schemas.microsoft.com/office/drawing/2014/main" id="{75A611B7-50F8-46E2-9594-C6FAD43FE435}"/>
                </a:ext>
              </a:extLst>
            </p:cNvPr>
            <p:cNvSpPr/>
            <p:nvPr/>
          </p:nvSpPr>
          <p:spPr>
            <a:xfrm>
              <a:off x="7764780" y="2526901"/>
              <a:ext cx="4580002" cy="4968218"/>
            </a:xfrm>
            <a:prstGeom prst="pie">
              <a:avLst>
                <a:gd name="adj1" fmla="val 12114203"/>
                <a:gd name="adj2" fmla="val 15208996"/>
              </a:avLst>
            </a:prstGeom>
            <a:noFill/>
            <a:ln w="2222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805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8FF238-865E-46CE-8762-D0ECA3E97357}"/>
              </a:ext>
            </a:extLst>
          </p:cNvPr>
          <p:cNvGrpSpPr/>
          <p:nvPr/>
        </p:nvGrpSpPr>
        <p:grpSpPr>
          <a:xfrm>
            <a:off x="1930401" y="277206"/>
            <a:ext cx="7275830" cy="6465859"/>
            <a:chOff x="1930401" y="277206"/>
            <a:chExt cx="7275830" cy="6465859"/>
          </a:xfrm>
        </p:grpSpPr>
        <p:pic>
          <p:nvPicPr>
            <p:cNvPr id="5" name="图片 4" descr="Fanboard (1)">
              <a:extLst>
                <a:ext uri="{FF2B5EF4-FFF2-40B4-BE49-F238E27FC236}">
                  <a16:creationId xmlns:a16="http://schemas.microsoft.com/office/drawing/2014/main" id="{D863D1DD-1543-4D01-97D1-D68EC35B5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263" r="10860"/>
            <a:stretch>
              <a:fillRect/>
            </a:stretch>
          </p:blipFill>
          <p:spPr>
            <a:xfrm>
              <a:off x="1930401" y="277206"/>
              <a:ext cx="7275830" cy="6465859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1F9D52E-90F0-420F-A22A-2679CECC7766}"/>
                </a:ext>
              </a:extLst>
            </p:cNvPr>
            <p:cNvSpPr/>
            <p:nvPr/>
          </p:nvSpPr>
          <p:spPr>
            <a:xfrm>
              <a:off x="6899147" y="3375720"/>
              <a:ext cx="188877" cy="1008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2299241-F789-433E-AC4D-F27A5FB6EF93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5137838" y="1374548"/>
              <a:ext cx="274625" cy="120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" name="文本框 6">
              <a:extLst>
                <a:ext uri="{FF2B5EF4-FFF2-40B4-BE49-F238E27FC236}">
                  <a16:creationId xmlns:a16="http://schemas.microsoft.com/office/drawing/2014/main" id="{419B9277-B0E2-474A-8DC8-B98842F33D76}"/>
                </a:ext>
              </a:extLst>
            </p:cNvPr>
            <p:cNvSpPr txBox="1"/>
            <p:nvPr/>
          </p:nvSpPr>
          <p:spPr>
            <a:xfrm>
              <a:off x="6749668" y="3239238"/>
              <a:ext cx="169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9" name="文本框 7">
              <a:extLst>
                <a:ext uri="{FF2B5EF4-FFF2-40B4-BE49-F238E27FC236}">
                  <a16:creationId xmlns:a16="http://schemas.microsoft.com/office/drawing/2014/main" id="{2EDFEA3F-F3E5-4C04-9636-49664ABF1CD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005333" y="1246984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10" name="文本框 6">
              <a:extLst>
                <a:ext uri="{FF2B5EF4-FFF2-40B4-BE49-F238E27FC236}">
                  <a16:creationId xmlns:a16="http://schemas.microsoft.com/office/drawing/2014/main" id="{A7058630-D04E-4544-900D-31BAC61A4D2A}"/>
                </a:ext>
              </a:extLst>
            </p:cNvPr>
            <p:cNvSpPr txBox="1"/>
            <p:nvPr/>
          </p:nvSpPr>
          <p:spPr>
            <a:xfrm>
              <a:off x="5983046" y="179762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1" name="文本框 6">
              <a:extLst>
                <a:ext uri="{FF2B5EF4-FFF2-40B4-BE49-F238E27FC236}">
                  <a16:creationId xmlns:a16="http://schemas.microsoft.com/office/drawing/2014/main" id="{69B82A49-371A-4DE9-8B0D-7F26E325C8BD}"/>
                </a:ext>
              </a:extLst>
            </p:cNvPr>
            <p:cNvSpPr txBox="1"/>
            <p:nvPr/>
          </p:nvSpPr>
          <p:spPr>
            <a:xfrm>
              <a:off x="6095574" y="144155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2" name="文本框 6">
              <a:extLst>
                <a:ext uri="{FF2B5EF4-FFF2-40B4-BE49-F238E27FC236}">
                  <a16:creationId xmlns:a16="http://schemas.microsoft.com/office/drawing/2014/main" id="{9F9041F5-AB36-4407-B6F9-0D916FD8E82E}"/>
                </a:ext>
              </a:extLst>
            </p:cNvPr>
            <p:cNvSpPr txBox="1"/>
            <p:nvPr/>
          </p:nvSpPr>
          <p:spPr>
            <a:xfrm>
              <a:off x="6199293" y="108969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3" name="文本框 6">
              <a:extLst>
                <a:ext uri="{FF2B5EF4-FFF2-40B4-BE49-F238E27FC236}">
                  <a16:creationId xmlns:a16="http://schemas.microsoft.com/office/drawing/2014/main" id="{C94FAE78-B098-4834-A2AC-3AF48BEA3CD2}"/>
                </a:ext>
              </a:extLst>
            </p:cNvPr>
            <p:cNvSpPr txBox="1"/>
            <p:nvPr/>
          </p:nvSpPr>
          <p:spPr>
            <a:xfrm>
              <a:off x="6313307" y="711077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4" name="文本框 6">
              <a:extLst>
                <a:ext uri="{FF2B5EF4-FFF2-40B4-BE49-F238E27FC236}">
                  <a16:creationId xmlns:a16="http://schemas.microsoft.com/office/drawing/2014/main" id="{A406982D-EC26-4EA7-A35C-3A1AFCEFA908}"/>
                </a:ext>
              </a:extLst>
            </p:cNvPr>
            <p:cNvSpPr txBox="1"/>
            <p:nvPr/>
          </p:nvSpPr>
          <p:spPr>
            <a:xfrm>
              <a:off x="6049777" y="586411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4000" b="1" i="1" smtClean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4000" b="1" i="1" dirty="0">
                    <a:solidFill>
                      <a:schemeClr val="tx1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7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blipFill>
                  <a:blip r:embed="rId8"/>
                  <a:stretch>
                    <a:fillRect r="-8621" b="-2857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弧形 15">
              <a:extLst>
                <a:ext uri="{FF2B5EF4-FFF2-40B4-BE49-F238E27FC236}">
                  <a16:creationId xmlns:a16="http://schemas.microsoft.com/office/drawing/2014/main" id="{AC7E2201-C20A-4CEC-84AE-789B29E54D5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8229599">
              <a:off x="4547396" y="2527510"/>
              <a:ext cx="475090" cy="475090"/>
            </a:xfrm>
            <a:prstGeom prst="arc">
              <a:avLst>
                <a:gd name="adj1" fmla="val 15249297"/>
                <a:gd name="adj2" fmla="val 21298200"/>
              </a:avLst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7" name="文本框 6">
              <a:extLst>
                <a:ext uri="{FF2B5EF4-FFF2-40B4-BE49-F238E27FC236}">
                  <a16:creationId xmlns:a16="http://schemas.microsoft.com/office/drawing/2014/main" id="{C0D27E01-A94B-43D3-8469-AF23962914FD}"/>
                </a:ext>
              </a:extLst>
            </p:cNvPr>
            <p:cNvSpPr txBox="1"/>
            <p:nvPr/>
          </p:nvSpPr>
          <p:spPr>
            <a:xfrm>
              <a:off x="4504225" y="2070948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A83B5C1-D9F5-44EC-B0FE-07F145918E34}"/>
                </a:ext>
              </a:extLst>
            </p:cNvPr>
            <p:cNvSpPr/>
            <p:nvPr/>
          </p:nvSpPr>
          <p:spPr>
            <a:xfrm>
              <a:off x="4762500" y="219001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9" name="文本框 6">
              <a:extLst>
                <a:ext uri="{FF2B5EF4-FFF2-40B4-BE49-F238E27FC236}">
                  <a16:creationId xmlns:a16="http://schemas.microsoft.com/office/drawing/2014/main" id="{9BB34352-07D7-496B-A873-87307930F88D}"/>
                </a:ext>
              </a:extLst>
            </p:cNvPr>
            <p:cNvSpPr txBox="1"/>
            <p:nvPr/>
          </p:nvSpPr>
          <p:spPr>
            <a:xfrm>
              <a:off x="4295232" y="1571100"/>
              <a:ext cx="4375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CB9B6A3-89A7-4EF8-8DDD-69C83BA28388}"/>
                </a:ext>
              </a:extLst>
            </p:cNvPr>
            <p:cNvSpPr/>
            <p:nvPr/>
          </p:nvSpPr>
          <p:spPr>
            <a:xfrm>
              <a:off x="4634155" y="177509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1" name="文本框 6">
              <a:extLst>
                <a:ext uri="{FF2B5EF4-FFF2-40B4-BE49-F238E27FC236}">
                  <a16:creationId xmlns:a16="http://schemas.microsoft.com/office/drawing/2014/main" id="{E2C19FAF-DE2B-4B3F-AAEB-6A0674E15D06}"/>
                </a:ext>
              </a:extLst>
            </p:cNvPr>
            <p:cNvSpPr txBox="1"/>
            <p:nvPr/>
          </p:nvSpPr>
          <p:spPr>
            <a:xfrm>
              <a:off x="4109919" y="1016039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0746C2C-1829-44F9-BAC4-BC2EA4B3112F}"/>
                </a:ext>
              </a:extLst>
            </p:cNvPr>
            <p:cNvSpPr/>
            <p:nvPr/>
          </p:nvSpPr>
          <p:spPr>
            <a:xfrm>
              <a:off x="4500556" y="1355754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3" name="文本框 6">
              <a:extLst>
                <a:ext uri="{FF2B5EF4-FFF2-40B4-BE49-F238E27FC236}">
                  <a16:creationId xmlns:a16="http://schemas.microsoft.com/office/drawing/2014/main" id="{B6DDABCE-6309-4B67-A097-C8FE0E9E4B33}"/>
                </a:ext>
              </a:extLst>
            </p:cNvPr>
            <p:cNvSpPr txBox="1"/>
            <p:nvPr/>
          </p:nvSpPr>
          <p:spPr>
            <a:xfrm>
              <a:off x="4008954" y="524793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9B6E614-86AF-4E4C-8F2A-5E5DAF41DA3D}"/>
                </a:ext>
              </a:extLst>
            </p:cNvPr>
            <p:cNvSpPr/>
            <p:nvPr/>
          </p:nvSpPr>
          <p:spPr>
            <a:xfrm>
              <a:off x="4376731" y="940376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86ED5AD-EBC7-4350-AF46-7AB4E2A5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2462" y="3939050"/>
              <a:ext cx="85367" cy="102441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A2D8DB53-3026-4125-A934-8767D6004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97408" y="2138303"/>
              <a:ext cx="209192" cy="194152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4FFA9327-D3C0-4D43-B6FD-8C2DBC8F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73583" y="1758019"/>
              <a:ext cx="209192" cy="194152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754980EB-21A1-4CF5-BE7E-CFDC97CB7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1811" y="1300907"/>
              <a:ext cx="209192" cy="194152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61DE0B0-F6D7-42C5-BCC3-093A5473A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20344" y="2620903"/>
              <a:ext cx="209192" cy="194152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4C5E5C8-8AED-432E-83CA-66E686848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273376" y="304683"/>
              <a:ext cx="190604" cy="176901"/>
            </a:xfrm>
            <a:prstGeom prst="rect">
              <a:avLst/>
            </a:prstGeom>
          </p:spPr>
        </p:pic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8119D31F-0360-4FF2-9404-36231A963F33}"/>
                </a:ext>
              </a:extLst>
            </p:cNvPr>
            <p:cNvSpPr/>
            <p:nvPr/>
          </p:nvSpPr>
          <p:spPr>
            <a:xfrm>
              <a:off x="3525463" y="505827"/>
              <a:ext cx="2194701" cy="2194701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112DEEFC-4928-4D7D-B1D8-D8C3980A3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56280" y="711077"/>
              <a:ext cx="91448" cy="99069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2B43E8E-33CA-44E9-97B2-D51AEEF29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334095" y="2366514"/>
              <a:ext cx="114310" cy="228620"/>
            </a:xfrm>
            <a:prstGeom prst="rect">
              <a:avLst/>
            </a:prstGeom>
          </p:spPr>
        </p:pic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75F1A35-AB8F-4ED1-B8D0-36D03FC51093}"/>
                </a:ext>
              </a:extLst>
            </p:cNvPr>
            <p:cNvSpPr/>
            <p:nvPr/>
          </p:nvSpPr>
          <p:spPr>
            <a:xfrm>
              <a:off x="5723039" y="530670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36FAC13-CF45-4744-8BF3-85E9B840EA9A}"/>
                </a:ext>
              </a:extLst>
            </p:cNvPr>
            <p:cNvSpPr/>
            <p:nvPr/>
          </p:nvSpPr>
          <p:spPr>
            <a:xfrm>
              <a:off x="5594694" y="489178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BE21F07-C8AD-4A14-96A6-DAD20F5B24DD}"/>
                </a:ext>
              </a:extLst>
            </p:cNvPr>
            <p:cNvSpPr/>
            <p:nvPr/>
          </p:nvSpPr>
          <p:spPr>
            <a:xfrm>
              <a:off x="5461095" y="447245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DADA44D-9A55-47BE-98EA-68D87F3EBCA7}"/>
                </a:ext>
              </a:extLst>
            </p:cNvPr>
            <p:cNvSpPr/>
            <p:nvPr/>
          </p:nvSpPr>
          <p:spPr>
            <a:xfrm>
              <a:off x="5337270" y="4057073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43" name="文本框 6">
              <a:extLst>
                <a:ext uri="{FF2B5EF4-FFF2-40B4-BE49-F238E27FC236}">
                  <a16:creationId xmlns:a16="http://schemas.microsoft.com/office/drawing/2014/main" id="{144A602B-FEDA-4713-9866-767C5C02285D}"/>
                </a:ext>
              </a:extLst>
            </p:cNvPr>
            <p:cNvSpPr txBox="1"/>
            <p:nvPr/>
          </p:nvSpPr>
          <p:spPr>
            <a:xfrm>
              <a:off x="5233506" y="499742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4" name="文本框 6">
              <a:extLst>
                <a:ext uri="{FF2B5EF4-FFF2-40B4-BE49-F238E27FC236}">
                  <a16:creationId xmlns:a16="http://schemas.microsoft.com/office/drawing/2014/main" id="{D6A5FCAD-613C-4DBF-BC28-720BE6DAC57E}"/>
                </a:ext>
              </a:extLst>
            </p:cNvPr>
            <p:cNvSpPr txBox="1"/>
            <p:nvPr/>
          </p:nvSpPr>
          <p:spPr>
            <a:xfrm>
              <a:off x="5078788" y="4552455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5" name="文本框 6">
              <a:extLst>
                <a:ext uri="{FF2B5EF4-FFF2-40B4-BE49-F238E27FC236}">
                  <a16:creationId xmlns:a16="http://schemas.microsoft.com/office/drawing/2014/main" id="{D82759DF-C9DC-464D-99B3-A714EDCDB6E0}"/>
                </a:ext>
              </a:extLst>
            </p:cNvPr>
            <p:cNvSpPr txBox="1"/>
            <p:nvPr/>
          </p:nvSpPr>
          <p:spPr>
            <a:xfrm>
              <a:off x="4960646" y="4123656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6" name="文本框 6">
              <a:extLst>
                <a:ext uri="{FF2B5EF4-FFF2-40B4-BE49-F238E27FC236}">
                  <a16:creationId xmlns:a16="http://schemas.microsoft.com/office/drawing/2014/main" id="{66C78E64-864D-48EF-ACF4-FBCA107B7FE3}"/>
                </a:ext>
              </a:extLst>
            </p:cNvPr>
            <p:cNvSpPr txBox="1"/>
            <p:nvPr/>
          </p:nvSpPr>
          <p:spPr>
            <a:xfrm>
              <a:off x="4842504" y="3678414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75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71A34261-D99B-46E1-9049-85DD9B21E36B}"/>
              </a:ext>
            </a:extLst>
          </p:cNvPr>
          <p:cNvGrpSpPr/>
          <p:nvPr/>
        </p:nvGrpSpPr>
        <p:grpSpPr>
          <a:xfrm>
            <a:off x="2334683" y="397408"/>
            <a:ext cx="6983233" cy="5876395"/>
            <a:chOff x="2334683" y="397408"/>
            <a:chExt cx="6983233" cy="5876395"/>
          </a:xfrm>
        </p:grpSpPr>
        <p:pic>
          <p:nvPicPr>
            <p:cNvPr id="78" name="Picture 2" descr="C:\Users\admin\Desktop\图片1.png">
              <a:extLst>
                <a:ext uri="{FF2B5EF4-FFF2-40B4-BE49-F238E27FC236}">
                  <a16:creationId xmlns:a16="http://schemas.microsoft.com/office/drawing/2014/main" id="{F70BF712-2046-4A3F-AAE9-2EEB3E544A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4683" y="397408"/>
              <a:ext cx="6983233" cy="5822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9" name="文本框 6">
              <a:extLst>
                <a:ext uri="{FF2B5EF4-FFF2-40B4-BE49-F238E27FC236}">
                  <a16:creationId xmlns:a16="http://schemas.microsoft.com/office/drawing/2014/main" id="{AFDA8F7C-3617-4266-9E37-87827B2E33C0}"/>
                </a:ext>
              </a:extLst>
            </p:cNvPr>
            <p:cNvSpPr txBox="1"/>
            <p:nvPr/>
          </p:nvSpPr>
          <p:spPr>
            <a:xfrm>
              <a:off x="4785204" y="4670187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0" name="文本框 6">
              <a:extLst>
                <a:ext uri="{FF2B5EF4-FFF2-40B4-BE49-F238E27FC236}">
                  <a16:creationId xmlns:a16="http://schemas.microsoft.com/office/drawing/2014/main" id="{996D2A6E-A382-4AC3-AE9B-8ED34189DEF5}"/>
                </a:ext>
              </a:extLst>
            </p:cNvPr>
            <p:cNvSpPr txBox="1"/>
            <p:nvPr/>
          </p:nvSpPr>
          <p:spPr>
            <a:xfrm>
              <a:off x="4494786" y="3859801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1" name="文本框 6">
              <a:extLst>
                <a:ext uri="{FF2B5EF4-FFF2-40B4-BE49-F238E27FC236}">
                  <a16:creationId xmlns:a16="http://schemas.microsoft.com/office/drawing/2014/main" id="{41E8FFF3-9FCB-42DA-825A-B5618A9CFC0D}"/>
                </a:ext>
              </a:extLst>
            </p:cNvPr>
            <p:cNvSpPr txBox="1"/>
            <p:nvPr/>
          </p:nvSpPr>
          <p:spPr>
            <a:xfrm>
              <a:off x="4283874" y="2945813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2" name="文本框 6">
              <a:extLst>
                <a:ext uri="{FF2B5EF4-FFF2-40B4-BE49-F238E27FC236}">
                  <a16:creationId xmlns:a16="http://schemas.microsoft.com/office/drawing/2014/main" id="{792CA014-B65F-48D2-A55A-D3A9F081AA03}"/>
                </a:ext>
              </a:extLst>
            </p:cNvPr>
            <p:cNvSpPr txBox="1"/>
            <p:nvPr/>
          </p:nvSpPr>
          <p:spPr>
            <a:xfrm>
              <a:off x="4061285" y="2088948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1" name="文本框 6">
              <a:extLst>
                <a:ext uri="{FF2B5EF4-FFF2-40B4-BE49-F238E27FC236}">
                  <a16:creationId xmlns:a16="http://schemas.microsoft.com/office/drawing/2014/main" id="{AA65DE63-1D53-4976-B4EB-1B2553FE350F}"/>
                </a:ext>
              </a:extLst>
            </p:cNvPr>
            <p:cNvSpPr txBox="1"/>
            <p:nvPr/>
          </p:nvSpPr>
          <p:spPr>
            <a:xfrm>
              <a:off x="6537282" y="5627472"/>
              <a:ext cx="9309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8F87B0A-FCF7-4F2D-9422-C4D9187E8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2906" y="1534303"/>
              <a:ext cx="236240" cy="121931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6E1B887-B7BF-43F5-AF4F-266ACA1B5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3550" y="2845567"/>
              <a:ext cx="236240" cy="121931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36AA3D-375C-4A96-B5DE-4D48509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790" y="3693596"/>
              <a:ext cx="236240" cy="12193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9C39C5C-E24F-41BC-94F2-A8C2C3751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94786" y="4539251"/>
              <a:ext cx="236240" cy="12193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3F07876-1C57-49BD-B287-F94E55F64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9329" y="5396500"/>
              <a:ext cx="236240" cy="121931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A3AA391-AE15-4BBA-A79B-C3F16339764F}"/>
                </a:ext>
              </a:extLst>
            </p:cNvPr>
            <p:cNvSpPr/>
            <p:nvPr/>
          </p:nvSpPr>
          <p:spPr>
            <a:xfrm>
              <a:off x="3512977" y="1169266"/>
              <a:ext cx="4431702" cy="4431702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7" name="文本框 6">
              <a:extLst>
                <a:ext uri="{FF2B5EF4-FFF2-40B4-BE49-F238E27FC236}">
                  <a16:creationId xmlns:a16="http://schemas.microsoft.com/office/drawing/2014/main" id="{8D21A1E5-3A14-4978-8B93-E89508EF838E}"/>
                </a:ext>
              </a:extLst>
            </p:cNvPr>
            <p:cNvSpPr txBox="1"/>
            <p:nvPr/>
          </p:nvSpPr>
          <p:spPr>
            <a:xfrm>
              <a:off x="5317147" y="1460074"/>
              <a:ext cx="4372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4B5759D4-969C-4569-86A0-92A21F4579B7}"/>
                </a:ext>
              </a:extLst>
            </p:cNvPr>
            <p:cNvSpPr/>
            <p:nvPr/>
          </p:nvSpPr>
          <p:spPr>
            <a:xfrm>
              <a:off x="5285885" y="2051472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C4C7E421-826A-4377-892A-A10F7DB10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748" y="2380679"/>
              <a:ext cx="236240" cy="121931"/>
            </a:xfrm>
            <a:prstGeom prst="rect">
              <a:avLst/>
            </a:prstGeom>
          </p:spPr>
        </p:pic>
        <p:sp>
          <p:nvSpPr>
            <p:cNvPr id="97" name="文本框 6">
              <a:extLst>
                <a:ext uri="{FF2B5EF4-FFF2-40B4-BE49-F238E27FC236}">
                  <a16:creationId xmlns:a16="http://schemas.microsoft.com/office/drawing/2014/main" id="{17AE9205-71F5-4F6A-B2E0-77A6BB90F374}"/>
                </a:ext>
              </a:extLst>
            </p:cNvPr>
            <p:cNvSpPr txBox="1"/>
            <p:nvPr/>
          </p:nvSpPr>
          <p:spPr>
            <a:xfrm>
              <a:off x="5572698" y="2313073"/>
              <a:ext cx="4788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93BAA742-98A4-4E10-9A8E-BDC5FA9C9892}"/>
                </a:ext>
              </a:extLst>
            </p:cNvPr>
            <p:cNvSpPr/>
            <p:nvPr/>
          </p:nvSpPr>
          <p:spPr>
            <a:xfrm>
              <a:off x="5546727" y="2897848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9" name="图片 98">
              <a:extLst>
                <a:ext uri="{FF2B5EF4-FFF2-40B4-BE49-F238E27FC236}">
                  <a16:creationId xmlns:a16="http://schemas.microsoft.com/office/drawing/2014/main" id="{4F6C5152-F63F-4C24-8E84-D806E889A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124" y="3227055"/>
              <a:ext cx="236240" cy="121931"/>
            </a:xfrm>
            <a:prstGeom prst="rect">
              <a:avLst/>
            </a:prstGeom>
          </p:spPr>
        </p:pic>
        <p:sp>
          <p:nvSpPr>
            <p:cNvPr id="100" name="文本框 6">
              <a:extLst>
                <a:ext uri="{FF2B5EF4-FFF2-40B4-BE49-F238E27FC236}">
                  <a16:creationId xmlns:a16="http://schemas.microsoft.com/office/drawing/2014/main" id="{C383E04D-FC4E-41B0-A8E1-20F3106B855D}"/>
                </a:ext>
              </a:extLst>
            </p:cNvPr>
            <p:cNvSpPr txBox="1"/>
            <p:nvPr/>
          </p:nvSpPr>
          <p:spPr>
            <a:xfrm>
              <a:off x="5952686" y="3679040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9658AB0-00BE-49A6-BE9C-BB549AA8B765}"/>
                </a:ext>
              </a:extLst>
            </p:cNvPr>
            <p:cNvSpPr/>
            <p:nvPr/>
          </p:nvSpPr>
          <p:spPr>
            <a:xfrm>
              <a:off x="5812103" y="374422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102" name="图片 101">
              <a:extLst>
                <a:ext uri="{FF2B5EF4-FFF2-40B4-BE49-F238E27FC236}">
                  <a16:creationId xmlns:a16="http://schemas.microsoft.com/office/drawing/2014/main" id="{2C0A7321-42BA-4A0C-BFFB-B7EC3D9CD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315" y="4088815"/>
              <a:ext cx="236240" cy="121931"/>
            </a:xfrm>
            <a:prstGeom prst="rect">
              <a:avLst/>
            </a:prstGeom>
          </p:spPr>
        </p:pic>
        <p:sp>
          <p:nvSpPr>
            <p:cNvPr id="103" name="文本框 6">
              <a:extLst>
                <a:ext uri="{FF2B5EF4-FFF2-40B4-BE49-F238E27FC236}">
                  <a16:creationId xmlns:a16="http://schemas.microsoft.com/office/drawing/2014/main" id="{6FD28553-EF0A-41A4-ADCC-84573D5FE8E1}"/>
                </a:ext>
              </a:extLst>
            </p:cNvPr>
            <p:cNvSpPr txBox="1"/>
            <p:nvPr/>
          </p:nvSpPr>
          <p:spPr>
            <a:xfrm>
              <a:off x="6189974" y="4572796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A61AC5D7-6364-4685-BC6E-D95F6702DF15}"/>
                </a:ext>
              </a:extLst>
            </p:cNvPr>
            <p:cNvSpPr/>
            <p:nvPr/>
          </p:nvSpPr>
          <p:spPr>
            <a:xfrm>
              <a:off x="6071294" y="460598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D6E501F-259C-4D97-B1C2-8044B9CFA45E}"/>
              </a:ext>
            </a:extLst>
          </p:cNvPr>
          <p:cNvGrpSpPr/>
          <p:nvPr/>
        </p:nvGrpSpPr>
        <p:grpSpPr>
          <a:xfrm>
            <a:off x="1410564" y="1305580"/>
            <a:ext cx="9091663" cy="4485600"/>
            <a:chOff x="1410564" y="1305580"/>
            <a:chExt cx="9091663" cy="4485600"/>
          </a:xfrm>
        </p:grpSpPr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056F033-CF98-4551-8EFE-2C19131C92F1}"/>
                </a:ext>
              </a:extLst>
            </p:cNvPr>
            <p:cNvGrpSpPr/>
            <p:nvPr/>
          </p:nvGrpSpPr>
          <p:grpSpPr>
            <a:xfrm>
              <a:off x="1410564" y="1305580"/>
              <a:ext cx="4485600" cy="4485600"/>
              <a:chOff x="542" y="4946"/>
              <a:chExt cx="3780" cy="3780"/>
            </a:xfrm>
          </p:grpSpPr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5B0495C5-0B04-4642-8418-32E75124DC3F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542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 dirty="0"/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C7BAEA51-85E1-4CD2-A234-1C0809984E46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>
                <a:off x="11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5B9723E1-F322-437A-B1FD-7B90DF1E9764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6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BBE32AFC-644B-4D96-BDBD-771BC84B4D84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220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矩形: 圆角 135">
                <a:extLst>
                  <a:ext uri="{FF2B5EF4-FFF2-40B4-BE49-F238E27FC236}">
                    <a16:creationId xmlns:a16="http://schemas.microsoft.com/office/drawing/2014/main" id="{588881B4-DCFA-4D58-AF99-A8047F1AAC4B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27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矩形: 圆角 136">
                <a:extLst>
                  <a:ext uri="{FF2B5EF4-FFF2-40B4-BE49-F238E27FC236}">
                    <a16:creationId xmlns:a16="http://schemas.microsoft.com/office/drawing/2014/main" id="{A7BEC2B5-3A74-4AE7-BCDF-C1982B47A4B7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32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t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矩形: 圆角 137">
                <a:extLst>
                  <a:ext uri="{FF2B5EF4-FFF2-40B4-BE49-F238E27FC236}">
                    <a16:creationId xmlns:a16="http://schemas.microsoft.com/office/drawing/2014/main" id="{1AA89240-FC26-4587-B066-9AF221A77D93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3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矩形: 圆角 138">
                <a:extLst>
                  <a:ext uri="{FF2B5EF4-FFF2-40B4-BE49-F238E27FC236}">
                    <a16:creationId xmlns:a16="http://schemas.microsoft.com/office/drawing/2014/main" id="{70C44FC5-4489-4D46-BE5F-5621A84E4E0A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91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矩形: 圆角 139">
                <a:extLst>
                  <a:ext uri="{FF2B5EF4-FFF2-40B4-BE49-F238E27FC236}">
                    <a16:creationId xmlns:a16="http://schemas.microsoft.com/office/drawing/2014/main" id="{C6E2B3BB-18AC-4065-A604-16BFB17E8059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2449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矩形: 圆角 140">
                <a:extLst>
                  <a:ext uri="{FF2B5EF4-FFF2-40B4-BE49-F238E27FC236}">
                    <a16:creationId xmlns:a16="http://schemas.microsoft.com/office/drawing/2014/main" id="{81010085-98D9-422C-8D7B-6861BF9FDDE4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29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f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矩形: 圆角 141">
                <a:extLst>
                  <a:ext uri="{FF2B5EF4-FFF2-40B4-BE49-F238E27FC236}">
                    <a16:creationId xmlns:a16="http://schemas.microsoft.com/office/drawing/2014/main" id="{F9BEA715-3A05-45C7-9C17-872FAFD74686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3516" y="6334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58FE1116-2EE7-41BF-9B9F-1ED4F0C6EDCA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916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2">
                <a:extLst>
                  <a:ext uri="{FF2B5EF4-FFF2-40B4-BE49-F238E27FC236}">
                    <a16:creationId xmlns:a16="http://schemas.microsoft.com/office/drawing/2014/main" id="{FF05474E-F66D-4763-8BDD-41B83930348B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2449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53">
                <a:extLst>
                  <a:ext uri="{FF2B5EF4-FFF2-40B4-BE49-F238E27FC236}">
                    <a16:creationId xmlns:a16="http://schemas.microsoft.com/office/drawing/2014/main" id="{4CA6F9C5-DC53-4DD7-B27A-9677D799D23A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2983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c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54">
                <a:extLst>
                  <a:ext uri="{FF2B5EF4-FFF2-40B4-BE49-F238E27FC236}">
                    <a16:creationId xmlns:a16="http://schemas.microsoft.com/office/drawing/2014/main" id="{A099A38D-2990-4386-BD07-531E81767876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3516" y="7111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: 圆角 155">
                <a:extLst>
                  <a:ext uri="{FF2B5EF4-FFF2-40B4-BE49-F238E27FC236}">
                    <a16:creationId xmlns:a16="http://schemas.microsoft.com/office/drawing/2014/main" id="{45CDF1C1-21AD-42CF-ADF7-0AB4A03175B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166" y="7117"/>
                <a:ext cx="646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↑</a:t>
                </a:r>
              </a:p>
            </p:txBody>
          </p:sp>
          <p:sp>
            <p:nvSpPr>
              <p:cNvPr id="157" name="矩形: 圆角 166">
                <a:extLst>
                  <a:ext uri="{FF2B5EF4-FFF2-40B4-BE49-F238E27FC236}">
                    <a16:creationId xmlns:a16="http://schemas.microsoft.com/office/drawing/2014/main" id="{85230EB2-E1CE-484E-B333-A14868CC8127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2707" y="7970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58" name="矩形: 圆角 166">
                <a:extLst>
                  <a:ext uri="{FF2B5EF4-FFF2-40B4-BE49-F238E27FC236}">
                    <a16:creationId xmlns:a16="http://schemas.microsoft.com/office/drawing/2014/main" id="{6B99F1C0-A2B3-41C3-85B8-3C3B306B0724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2305" y="7980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:a16="http://schemas.microsoft.com/office/drawing/2014/main" id="{BFDF575B-1885-4D22-B5A2-862EAB66ED42}"/>
                  </a:ext>
                </a:extLst>
              </p:cNvPr>
              <p:cNvSpPr txBox="1"/>
              <p:nvPr>
                <p:custDataLst>
                  <p:tags r:id="rId40"/>
                </p:custDataLst>
              </p:nvPr>
            </p:nvSpPr>
            <p:spPr>
              <a:xfrm>
                <a:off x="1432" y="7972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  <p:sp>
            <p:nvSpPr>
              <p:cNvPr id="160" name="矩形: 圆角 194">
                <a:extLst>
                  <a:ext uri="{FF2B5EF4-FFF2-40B4-BE49-F238E27FC236}">
                    <a16:creationId xmlns:a16="http://schemas.microsoft.com/office/drawing/2014/main" id="{88827D32-8915-4329-91BA-1E0C98B7856A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09" y="7988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1" name="组合 160">
              <a:extLst>
                <a:ext uri="{FF2B5EF4-FFF2-40B4-BE49-F238E27FC236}">
                  <a16:creationId xmlns:a16="http://schemas.microsoft.com/office/drawing/2014/main" id="{7A18E94B-FF6F-4FBC-AD7F-D7D49D2FE765}"/>
                </a:ext>
              </a:extLst>
            </p:cNvPr>
            <p:cNvGrpSpPr/>
            <p:nvPr/>
          </p:nvGrpSpPr>
          <p:grpSpPr>
            <a:xfrm>
              <a:off x="6016627" y="1305580"/>
              <a:ext cx="4485600" cy="4485600"/>
              <a:chOff x="4725" y="4946"/>
              <a:chExt cx="3780" cy="3780"/>
            </a:xfrm>
          </p:grpSpPr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7577E1CF-7675-4980-9578-E245138FFD51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4725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63" name="矩形: 圆角 162">
                <a:extLst>
                  <a:ext uri="{FF2B5EF4-FFF2-40B4-BE49-F238E27FC236}">
                    <a16:creationId xmlns:a16="http://schemas.microsoft.com/office/drawing/2014/main" id="{5FB07E17-A318-4B9C-9702-829D13BFBA2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531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y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: 圆角 163">
                <a:extLst>
                  <a:ext uri="{FF2B5EF4-FFF2-40B4-BE49-F238E27FC236}">
                    <a16:creationId xmlns:a16="http://schemas.microsoft.com/office/drawing/2014/main" id="{D82932DC-BC8D-49BD-AA69-D8AF433FAD80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58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矩形: 圆角 164">
                <a:extLst>
                  <a:ext uri="{FF2B5EF4-FFF2-40B4-BE49-F238E27FC236}">
                    <a16:creationId xmlns:a16="http://schemas.microsoft.com/office/drawing/2014/main" id="{86BBE60D-9E79-4B75-9D0F-D6F9BE58A234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638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: 圆角 165">
                <a:extLst>
                  <a:ext uri="{FF2B5EF4-FFF2-40B4-BE49-F238E27FC236}">
                    <a16:creationId xmlns:a16="http://schemas.microsoft.com/office/drawing/2014/main" id="{C68F046A-C45A-48FF-A16A-C1929D7644FB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6920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矩形: 圆角 166">
                <a:extLst>
                  <a:ext uri="{FF2B5EF4-FFF2-40B4-BE49-F238E27FC236}">
                    <a16:creationId xmlns:a16="http://schemas.microsoft.com/office/drawing/2014/main" id="{E6735FFB-307C-441A-B0E0-8F9F6DAF1962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74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: 圆角 167">
                <a:extLst>
                  <a:ext uri="{FF2B5EF4-FFF2-40B4-BE49-F238E27FC236}">
                    <a16:creationId xmlns:a16="http://schemas.microsoft.com/office/drawing/2014/main" id="{BFA1B6F0-CECD-42DB-BBD3-BCA1C34D3207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5129" y="633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0FC971C2-4E29-4975-BCA6-124E70DD546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56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h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11641318-F335-4908-BA68-38AAC081DF9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619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9B38430-7D4C-491B-8848-3140FCDD2216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6730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02C6D685-3683-4166-97CD-25BA496B244F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72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FB46B20F-438C-461C-BB8E-2ACA0FF2603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5121" y="7111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4A90251E-11BE-44A9-B7B0-C53A650679D0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5655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b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924A8B6E-2148-41E4-8553-B09BB006E2D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6188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F337580E-FC68-479B-BCE1-11EA6E2C6C24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6721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8" name="组合 187">
                <a:extLst>
                  <a:ext uri="{FF2B5EF4-FFF2-40B4-BE49-F238E27FC236}">
                    <a16:creationId xmlns:a16="http://schemas.microsoft.com/office/drawing/2014/main" id="{651686FF-7083-4CC5-B730-885D124268E8}"/>
                  </a:ext>
                </a:extLst>
              </p:cNvPr>
              <p:cNvGrpSpPr/>
              <p:nvPr/>
            </p:nvGrpSpPr>
            <p:grpSpPr>
              <a:xfrm>
                <a:off x="7257" y="7134"/>
                <a:ext cx="796" cy="682"/>
                <a:chOff x="8548654" y="3178381"/>
                <a:chExt cx="462716" cy="396547"/>
              </a:xfrm>
            </p:grpSpPr>
            <p:sp>
              <p:nvSpPr>
                <p:cNvPr id="206" name="矩形: 圆角 205">
                  <a:extLst>
                    <a:ext uri="{FF2B5EF4-FFF2-40B4-BE49-F238E27FC236}">
                      <a16:creationId xmlns:a16="http://schemas.microsoft.com/office/drawing/2014/main" id="{6EF2CEE1-49AD-4A6B-B384-79DF0BD0E33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7" name="文本框 206">
                  <a:extLst>
                    <a:ext uri="{FF2B5EF4-FFF2-40B4-BE49-F238E27FC236}">
                      <a16:creationId xmlns:a16="http://schemas.microsoft.com/office/drawing/2014/main" id="{7913A989-FFF0-4E0C-B2AF-92E18F086A70}"/>
                    </a:ext>
                  </a:extLst>
                </p:cNvPr>
                <p:cNvSpPr txBox="1"/>
                <p:nvPr>
                  <p:custDataLst>
                    <p:tags r:id="rId21"/>
                  </p:custDataLst>
                </p:nvPr>
              </p:nvSpPr>
              <p:spPr>
                <a:xfrm>
                  <a:off x="8548654" y="3237131"/>
                  <a:ext cx="462716" cy="25636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/>
                    <a:t>back</a:t>
                  </a:r>
                  <a:endParaRPr lang="zh-CN" altLang="en-US" sz="2800" dirty="0"/>
                </a:p>
              </p:txBody>
            </p:sp>
          </p:grpSp>
          <p:grpSp>
            <p:nvGrpSpPr>
              <p:cNvPr id="189" name="组合 188">
                <a:extLst>
                  <a:ext uri="{FF2B5EF4-FFF2-40B4-BE49-F238E27FC236}">
                    <a16:creationId xmlns:a16="http://schemas.microsoft.com/office/drawing/2014/main" id="{1E74208A-478E-4F0D-A555-E2160E09212D}"/>
                  </a:ext>
                </a:extLst>
              </p:cNvPr>
              <p:cNvGrpSpPr/>
              <p:nvPr/>
            </p:nvGrpSpPr>
            <p:grpSpPr>
              <a:xfrm>
                <a:off x="6731" y="7967"/>
                <a:ext cx="1642" cy="473"/>
                <a:chOff x="8284904" y="3650422"/>
                <a:chExt cx="954802" cy="275730"/>
              </a:xfrm>
            </p:grpSpPr>
            <p:sp>
              <p:nvSpPr>
                <p:cNvPr id="204" name="矩形: 圆角 194">
                  <a:extLst>
                    <a:ext uri="{FF2B5EF4-FFF2-40B4-BE49-F238E27FC236}">
                      <a16:creationId xmlns:a16="http://schemas.microsoft.com/office/drawing/2014/main" id="{4C3C62AC-85A5-48AB-B28B-E1B6BAEA0863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5" name="文本框 204">
                  <a:extLst>
                    <a:ext uri="{FF2B5EF4-FFF2-40B4-BE49-F238E27FC236}">
                      <a16:creationId xmlns:a16="http://schemas.microsoft.com/office/drawing/2014/main" id="{E0A4F342-9084-4827-91E8-85D3576F1D6F}"/>
                    </a:ext>
                  </a:extLst>
                </p:cNvPr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284904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97" name="矩形: 圆角 166">
                <a:extLst>
                  <a:ext uri="{FF2B5EF4-FFF2-40B4-BE49-F238E27FC236}">
                    <a16:creationId xmlns:a16="http://schemas.microsoft.com/office/drawing/2014/main" id="{E4317DAE-393B-43D9-8157-A4B39106150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5559" y="7965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98" name="矩形: 圆角 166">
                <a:extLst>
                  <a:ext uri="{FF2B5EF4-FFF2-40B4-BE49-F238E27FC236}">
                    <a16:creationId xmlns:a16="http://schemas.microsoft.com/office/drawing/2014/main" id="{89E15D28-6104-41C6-AF55-9F41B777E41F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6405" y="7979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038830B-2EE5-405A-B59B-A0CF5AEC34B3}"/>
              </a:ext>
            </a:extLst>
          </p:cNvPr>
          <p:cNvGrpSpPr/>
          <p:nvPr/>
        </p:nvGrpSpPr>
        <p:grpSpPr>
          <a:xfrm>
            <a:off x="1394896" y="1350889"/>
            <a:ext cx="9119533" cy="4485600"/>
            <a:chOff x="957580" y="1589425"/>
            <a:chExt cx="9119533" cy="4485600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96D4797-5CE2-4162-AEB4-1738C9D14237}"/>
                </a:ext>
              </a:extLst>
            </p:cNvPr>
            <p:cNvGrpSpPr/>
            <p:nvPr/>
          </p:nvGrpSpPr>
          <p:grpSpPr>
            <a:xfrm>
              <a:off x="5591513" y="1589425"/>
              <a:ext cx="4485600" cy="4485600"/>
              <a:chOff x="14534" y="4980"/>
              <a:chExt cx="3780" cy="3780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2F51DF85-2EAA-42C1-88F9-A7F290D61C69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63" name="矩形: 圆角 174">
                <a:extLst>
                  <a:ext uri="{FF2B5EF4-FFF2-40B4-BE49-F238E27FC236}">
                    <a16:creationId xmlns:a16="http://schemas.microsoft.com/office/drawing/2014/main" id="{C8FC085D-AF61-4B91-A84B-66DAE0A2F7F1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64" name="矩形: 圆角 175">
                <a:extLst>
                  <a:ext uri="{FF2B5EF4-FFF2-40B4-BE49-F238E27FC236}">
                    <a16:creationId xmlns:a16="http://schemas.microsoft.com/office/drawing/2014/main" id="{5A903984-8182-4609-B140-CA1C3E896541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76">
                <a:extLst>
                  <a:ext uri="{FF2B5EF4-FFF2-40B4-BE49-F238E27FC236}">
                    <a16:creationId xmlns:a16="http://schemas.microsoft.com/office/drawing/2014/main" id="{888B991F-9F17-4D0D-A19A-33FAE70F8D9C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77">
                <a:extLst>
                  <a:ext uri="{FF2B5EF4-FFF2-40B4-BE49-F238E27FC236}">
                    <a16:creationId xmlns:a16="http://schemas.microsoft.com/office/drawing/2014/main" id="{6CE457F6-B564-41BC-A764-463095A0E707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78">
                <a:extLst>
                  <a:ext uri="{FF2B5EF4-FFF2-40B4-BE49-F238E27FC236}">
                    <a16:creationId xmlns:a16="http://schemas.microsoft.com/office/drawing/2014/main" id="{B68E5D97-B6C5-4B62-B3EC-9531F4B785AE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矩形: 圆角 179">
                <a:extLst>
                  <a:ext uri="{FF2B5EF4-FFF2-40B4-BE49-F238E27FC236}">
                    <a16:creationId xmlns:a16="http://schemas.microsoft.com/office/drawing/2014/main" id="{9AF17819-2FE8-40A3-8830-32521E328087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70" name="矩形: 圆角 180">
                <a:extLst>
                  <a:ext uri="{FF2B5EF4-FFF2-40B4-BE49-F238E27FC236}">
                    <a16:creationId xmlns:a16="http://schemas.microsoft.com/office/drawing/2014/main" id="{23422576-4AE8-4CA0-8BE9-93AE93604D1F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1" name="矩形: 圆角 181">
                <a:extLst>
                  <a:ext uri="{FF2B5EF4-FFF2-40B4-BE49-F238E27FC236}">
                    <a16:creationId xmlns:a16="http://schemas.microsoft.com/office/drawing/2014/main" id="{77662B60-1A36-418E-9D00-6D9DC9F7D90D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矩形: 圆角 182">
                <a:extLst>
                  <a:ext uri="{FF2B5EF4-FFF2-40B4-BE49-F238E27FC236}">
                    <a16:creationId xmlns:a16="http://schemas.microsoft.com/office/drawing/2014/main" id="{70FEB8A4-7352-480D-B0BB-D3F5E20ADF5B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矩形: 圆角 183">
                <a:extLst>
                  <a:ext uri="{FF2B5EF4-FFF2-40B4-BE49-F238E27FC236}">
                    <a16:creationId xmlns:a16="http://schemas.microsoft.com/office/drawing/2014/main" id="{8E96DF9F-9132-4D55-9EA0-2E83A86915AE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矩形: 圆角 184">
                <a:extLst>
                  <a:ext uri="{FF2B5EF4-FFF2-40B4-BE49-F238E27FC236}">
                    <a16:creationId xmlns:a16="http://schemas.microsoft.com/office/drawing/2014/main" id="{D8419D6B-D76E-496D-AF66-BC9124DE8D7E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31" name="矩形: 圆角 185">
                <a:extLst>
                  <a:ext uri="{FF2B5EF4-FFF2-40B4-BE49-F238E27FC236}">
                    <a16:creationId xmlns:a16="http://schemas.microsoft.com/office/drawing/2014/main" id="{5977AB09-B4A4-44E1-8A71-A4458385EB2C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32" name="矩形: 圆角 186">
                <a:extLst>
                  <a:ext uri="{FF2B5EF4-FFF2-40B4-BE49-F238E27FC236}">
                    <a16:creationId xmlns:a16="http://schemas.microsoft.com/office/drawing/2014/main" id="{A83DDDD8-2542-479F-A713-73094F64905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87">
                <a:extLst>
                  <a:ext uri="{FF2B5EF4-FFF2-40B4-BE49-F238E27FC236}">
                    <a16:creationId xmlns:a16="http://schemas.microsoft.com/office/drawing/2014/main" id="{30C697DF-38FE-4737-B4BF-618B56C4D0E6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4" name="组合 133">
                <a:extLst>
                  <a:ext uri="{FF2B5EF4-FFF2-40B4-BE49-F238E27FC236}">
                    <a16:creationId xmlns:a16="http://schemas.microsoft.com/office/drawing/2014/main" id="{19D82288-F467-4BC5-ACA2-6F9292CDAFDF}"/>
                  </a:ext>
                </a:extLst>
              </p:cNvPr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143" name="矩形: 圆角 196">
                  <a:extLst>
                    <a:ext uri="{FF2B5EF4-FFF2-40B4-BE49-F238E27FC236}">
                      <a16:creationId xmlns:a16="http://schemas.microsoft.com/office/drawing/2014/main" id="{D37A2582-75D5-4E9F-A832-D41B85796A05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D632F8CB-39CC-4C40-A559-CD90D715855D}"/>
                    </a:ext>
                  </a:extLst>
                </p:cNvPr>
                <p:cNvSpPr txBox="1"/>
                <p:nvPr>
                  <p:custDataLst>
                    <p:tags r:id="rId47"/>
                  </p:custDataLst>
                </p:nvPr>
              </p:nvSpPr>
              <p:spPr>
                <a:xfrm>
                  <a:off x="8570303" y="3229548"/>
                  <a:ext cx="609286" cy="2633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←</a:t>
                  </a:r>
                </a:p>
              </p:txBody>
            </p:sp>
          </p:grp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3954703-E478-409A-AF50-A4A66A264E94}"/>
                  </a:ext>
                </a:extLst>
              </p:cNvPr>
              <p:cNvGrpSpPr/>
              <p:nvPr/>
            </p:nvGrpSpPr>
            <p:grpSpPr>
              <a:xfrm>
                <a:off x="16571" y="7998"/>
                <a:ext cx="1642" cy="473"/>
                <a:chOff x="8275163" y="3650422"/>
                <a:chExt cx="954802" cy="275730"/>
              </a:xfrm>
            </p:grpSpPr>
            <p:sp>
              <p:nvSpPr>
                <p:cNvPr id="141" name="矩形: 圆角 194">
                  <a:extLst>
                    <a:ext uri="{FF2B5EF4-FFF2-40B4-BE49-F238E27FC236}">
                      <a16:creationId xmlns:a16="http://schemas.microsoft.com/office/drawing/2014/main" id="{393F819F-8498-46B8-8DB2-D38018E1C890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>
                  <a:extLst>
                    <a:ext uri="{FF2B5EF4-FFF2-40B4-BE49-F238E27FC236}">
                      <a16:creationId xmlns:a16="http://schemas.microsoft.com/office/drawing/2014/main" id="{F63DC1FF-E2A4-4B07-A4C6-5F1E8FE90AEA}"/>
                    </a:ext>
                  </a:extLst>
                </p:cNvPr>
                <p:cNvSpPr txBox="1"/>
                <p:nvPr>
                  <p:custDataLst>
                    <p:tags r:id="rId45"/>
                  </p:custDataLst>
                </p:nvPr>
              </p:nvSpPr>
              <p:spPr>
                <a:xfrm>
                  <a:off x="8275163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36" name="矩形: 圆角 157">
                <a:extLst>
                  <a:ext uri="{FF2B5EF4-FFF2-40B4-BE49-F238E27FC236}">
                    <a16:creationId xmlns:a16="http://schemas.microsoft.com/office/drawing/2014/main" id="{A4D73F07-B74B-430D-AA6B-60F6A4C34717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37" name="矩形: 圆角 161">
                <a:extLst>
                  <a:ext uri="{FF2B5EF4-FFF2-40B4-BE49-F238E27FC236}">
                    <a16:creationId xmlns:a16="http://schemas.microsoft.com/office/drawing/2014/main" id="{50B58870-9285-4818-8BB6-00B575816F16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38" name="矩形: 圆角 165">
                <a:extLst>
                  <a:ext uri="{FF2B5EF4-FFF2-40B4-BE49-F238E27FC236}">
                    <a16:creationId xmlns:a16="http://schemas.microsoft.com/office/drawing/2014/main" id="{F3B24A66-7B09-4E96-87D1-A1959CA77FB4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39" name="矩形: 圆角 166">
                <a:extLst>
                  <a:ext uri="{FF2B5EF4-FFF2-40B4-BE49-F238E27FC236}">
                    <a16:creationId xmlns:a16="http://schemas.microsoft.com/office/drawing/2014/main" id="{71973427-80BB-4F35-973F-9B624375A1B7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40" name="矩形: 圆角 166">
                <a:extLst>
                  <a:ext uri="{FF2B5EF4-FFF2-40B4-BE49-F238E27FC236}">
                    <a16:creationId xmlns:a16="http://schemas.microsoft.com/office/drawing/2014/main" id="{C01976EF-90F5-40DA-A5A4-BF4A8EDDF4C2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4664562D-1241-4D42-817E-DFA18EC4F3C3}"/>
                </a:ext>
              </a:extLst>
            </p:cNvPr>
            <p:cNvGrpSpPr/>
            <p:nvPr/>
          </p:nvGrpSpPr>
          <p:grpSpPr>
            <a:xfrm>
              <a:off x="957580" y="1589425"/>
              <a:ext cx="4485600" cy="4485600"/>
              <a:chOff x="10351" y="4980"/>
              <a:chExt cx="3780" cy="3780"/>
            </a:xfrm>
          </p:grpSpPr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8AC220A9-B2F1-4D0E-92AE-37CE7DF99579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47" name="矩形: 圆角 153">
                <a:extLst>
                  <a:ext uri="{FF2B5EF4-FFF2-40B4-BE49-F238E27FC236}">
                    <a16:creationId xmlns:a16="http://schemas.microsoft.com/office/drawing/2014/main" id="{2C570532-B934-4FAA-A9C3-5259F787C098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54">
                <a:extLst>
                  <a:ext uri="{FF2B5EF4-FFF2-40B4-BE49-F238E27FC236}">
                    <a16:creationId xmlns:a16="http://schemas.microsoft.com/office/drawing/2014/main" id="{4DE8EFCF-4626-414B-9598-05344154297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55">
                <a:extLst>
                  <a:ext uri="{FF2B5EF4-FFF2-40B4-BE49-F238E27FC236}">
                    <a16:creationId xmlns:a16="http://schemas.microsoft.com/office/drawing/2014/main" id="{44EB7E62-C139-48AE-9F29-9973502A08D1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: 圆角 156">
                <a:extLst>
                  <a:ext uri="{FF2B5EF4-FFF2-40B4-BE49-F238E27FC236}">
                    <a16:creationId xmlns:a16="http://schemas.microsoft.com/office/drawing/2014/main" id="{8F0FCBC3-4607-420D-A9C7-6505122F80B8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: 圆角 157">
                <a:extLst>
                  <a:ext uri="{FF2B5EF4-FFF2-40B4-BE49-F238E27FC236}">
                    <a16:creationId xmlns:a16="http://schemas.microsoft.com/office/drawing/2014/main" id="{58B60AA7-3733-4CFC-A843-33E824460585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52" name="矩形: 圆角 158">
                <a:extLst>
                  <a:ext uri="{FF2B5EF4-FFF2-40B4-BE49-F238E27FC236}">
                    <a16:creationId xmlns:a16="http://schemas.microsoft.com/office/drawing/2014/main" id="{3281175A-AB1B-45BE-9844-214DF8694E80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9">
                <a:extLst>
                  <a:ext uri="{FF2B5EF4-FFF2-40B4-BE49-F238E27FC236}">
                    <a16:creationId xmlns:a16="http://schemas.microsoft.com/office/drawing/2014/main" id="{AB1658C8-913A-4D62-B72F-3065A203D87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60">
                <a:extLst>
                  <a:ext uri="{FF2B5EF4-FFF2-40B4-BE49-F238E27FC236}">
                    <a16:creationId xmlns:a16="http://schemas.microsoft.com/office/drawing/2014/main" id="{F4ECC48E-2D15-402C-A36D-98E39F011526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61">
                <a:extLst>
                  <a:ext uri="{FF2B5EF4-FFF2-40B4-BE49-F238E27FC236}">
                    <a16:creationId xmlns:a16="http://schemas.microsoft.com/office/drawing/2014/main" id="{623806E6-DA9A-42DB-8D1D-5B8B8C55FBE0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56" name="矩形: 圆角 162">
                <a:extLst>
                  <a:ext uri="{FF2B5EF4-FFF2-40B4-BE49-F238E27FC236}">
                    <a16:creationId xmlns:a16="http://schemas.microsoft.com/office/drawing/2014/main" id="{D9AD9CDD-5D0E-40A2-84B1-FC2A73724403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157" name="矩形: 圆角 163">
                <a:extLst>
                  <a:ext uri="{FF2B5EF4-FFF2-40B4-BE49-F238E27FC236}">
                    <a16:creationId xmlns:a16="http://schemas.microsoft.com/office/drawing/2014/main" id="{77063EB8-2793-466D-B7FA-EB57E4EBD06B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矩形: 圆角 164">
                <a:extLst>
                  <a:ext uri="{FF2B5EF4-FFF2-40B4-BE49-F238E27FC236}">
                    <a16:creationId xmlns:a16="http://schemas.microsoft.com/office/drawing/2014/main" id="{6A3A5A4E-3DA0-4D33-AC54-AE3567256AE9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: 圆角 165">
                <a:extLst>
                  <a:ext uri="{FF2B5EF4-FFF2-40B4-BE49-F238E27FC236}">
                    <a16:creationId xmlns:a16="http://schemas.microsoft.com/office/drawing/2014/main" id="{FF37EBB6-00A1-4FCD-A8BD-B773801DC3B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60" name="矩形: 圆角 166">
                <a:extLst>
                  <a:ext uri="{FF2B5EF4-FFF2-40B4-BE49-F238E27FC236}">
                    <a16:creationId xmlns:a16="http://schemas.microsoft.com/office/drawing/2014/main" id="{8444A0C5-ECA6-47BB-82E8-B190490EF855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61" name="矩形: 圆角 167">
                <a:extLst>
                  <a:ext uri="{FF2B5EF4-FFF2-40B4-BE49-F238E27FC236}">
                    <a16:creationId xmlns:a16="http://schemas.microsoft.com/office/drawing/2014/main" id="{9C2F65D4-0026-4014-92DA-C43554037C5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↑</a:t>
                </a:r>
              </a:p>
            </p:txBody>
          </p:sp>
          <p:sp>
            <p:nvSpPr>
              <p:cNvPr id="162" name="矩形: 圆角 180">
                <a:extLst>
                  <a:ext uri="{FF2B5EF4-FFF2-40B4-BE49-F238E27FC236}">
                    <a16:creationId xmlns:a16="http://schemas.microsoft.com/office/drawing/2014/main" id="{00B4E5FF-77D5-4F1E-8864-22BBD65C3A7C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163" name="矩形: 圆角 174">
                <a:extLst>
                  <a:ext uri="{FF2B5EF4-FFF2-40B4-BE49-F238E27FC236}">
                    <a16:creationId xmlns:a16="http://schemas.microsoft.com/office/drawing/2014/main" id="{7643664B-51A5-45CF-9E5C-FB6B8EC69FE5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164" name="矩形: 圆角 185">
                <a:extLst>
                  <a:ext uri="{FF2B5EF4-FFF2-40B4-BE49-F238E27FC236}">
                    <a16:creationId xmlns:a16="http://schemas.microsoft.com/office/drawing/2014/main" id="{F3E8688C-4913-464A-AB60-60F8520BC936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65" name="矩形: 圆角 166">
                <a:extLst>
                  <a:ext uri="{FF2B5EF4-FFF2-40B4-BE49-F238E27FC236}">
                    <a16:creationId xmlns:a16="http://schemas.microsoft.com/office/drawing/2014/main" id="{84DF2F43-5D5C-456B-908F-E8EA77D3E8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66" name="矩形: 圆角 166">
                <a:extLst>
                  <a:ext uri="{FF2B5EF4-FFF2-40B4-BE49-F238E27FC236}">
                    <a16:creationId xmlns:a16="http://schemas.microsoft.com/office/drawing/2014/main" id="{87B59E75-9E7E-414D-91D5-202140CD560C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67" name="矩形: 圆角 194">
                <a:extLst>
                  <a:ext uri="{FF2B5EF4-FFF2-40B4-BE49-F238E27FC236}">
                    <a16:creationId xmlns:a16="http://schemas.microsoft.com/office/drawing/2014/main" id="{470134BE-6DAF-4951-888B-9C8DD5A45B58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B3ADA595-50F4-4D5F-ADC0-861197059DDA}"/>
                  </a:ext>
                </a:extLst>
              </p:cNvPr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09" y="7997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511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9" name="组合 68">
            <a:extLst>
              <a:ext uri="{FF2B5EF4-FFF2-40B4-BE49-F238E27FC236}">
                <a16:creationId xmlns:a16="http://schemas.microsoft.com/office/drawing/2014/main" id="{EDD98D8A-44B1-43BB-9EDC-D630D418AC92}"/>
              </a:ext>
            </a:extLst>
          </p:cNvPr>
          <p:cNvGrpSpPr/>
          <p:nvPr/>
        </p:nvGrpSpPr>
        <p:grpSpPr>
          <a:xfrm>
            <a:off x="1605180" y="1335364"/>
            <a:ext cx="9149103" cy="4508111"/>
            <a:chOff x="1666557" y="1269058"/>
            <a:chExt cx="9149103" cy="4508111"/>
          </a:xfrm>
        </p:grpSpPr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43B059E9-C282-4EEB-BE2D-F2C38AB5B083}"/>
                </a:ext>
              </a:extLst>
            </p:cNvPr>
            <p:cNvGrpSpPr/>
            <p:nvPr/>
          </p:nvGrpSpPr>
          <p:grpSpPr>
            <a:xfrm>
              <a:off x="6305328" y="1269058"/>
              <a:ext cx="4510332" cy="4508111"/>
              <a:chOff x="6933652" y="2233356"/>
              <a:chExt cx="4521018" cy="4518792"/>
            </a:xfrm>
          </p:grpSpPr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id="{51B0E991-00B9-4476-A9E8-B63445816B49}"/>
                  </a:ext>
                </a:extLst>
              </p:cNvPr>
              <p:cNvGrpSpPr/>
              <p:nvPr/>
            </p:nvGrpSpPr>
            <p:grpSpPr>
              <a:xfrm>
                <a:off x="6933652" y="2233356"/>
                <a:ext cx="4521018" cy="4518792"/>
                <a:chOff x="7997355" y="320040"/>
                <a:chExt cx="6449694" cy="6446518"/>
              </a:xfrm>
            </p:grpSpPr>
            <p:pic>
              <p:nvPicPr>
                <p:cNvPr id="124" name="图片 123">
                  <a:extLst>
                    <a:ext uri="{FF2B5EF4-FFF2-40B4-BE49-F238E27FC236}">
                      <a16:creationId xmlns:a16="http://schemas.microsoft.com/office/drawing/2014/main" id="{8206408A-370A-44C2-827F-BC79A22CE3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125" name="图片 124">
                  <a:extLst>
                    <a:ext uri="{FF2B5EF4-FFF2-40B4-BE49-F238E27FC236}">
                      <a16:creationId xmlns:a16="http://schemas.microsoft.com/office/drawing/2014/main" id="{98B80590-698D-4BC6-8601-BE22DD777E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6" name="图片 125">
                  <a:extLst>
                    <a:ext uri="{FF2B5EF4-FFF2-40B4-BE49-F238E27FC236}">
                      <a16:creationId xmlns:a16="http://schemas.microsoft.com/office/drawing/2014/main" id="{48CA850F-7ED8-4B6A-9FDB-3A478152FF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7" name="图片 126">
                  <a:extLst>
                    <a:ext uri="{FF2B5EF4-FFF2-40B4-BE49-F238E27FC236}">
                      <a16:creationId xmlns:a16="http://schemas.microsoft.com/office/drawing/2014/main" id="{4FCFDBD2-CF61-465F-9DDE-391E4371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8" name="图片 127">
                  <a:extLst>
                    <a:ext uri="{FF2B5EF4-FFF2-40B4-BE49-F238E27FC236}">
                      <a16:creationId xmlns:a16="http://schemas.microsoft.com/office/drawing/2014/main" id="{5A66FA57-3EFE-4DA4-97EE-B76DEB7919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9B503E3D-97E0-4638-BD7F-A666395FCD63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30" name="图片 129">
                  <a:extLst>
                    <a:ext uri="{FF2B5EF4-FFF2-40B4-BE49-F238E27FC236}">
                      <a16:creationId xmlns:a16="http://schemas.microsoft.com/office/drawing/2014/main" id="{67C22E12-57A0-484B-BBC5-0C2CE5881F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05" name="矩形: 圆角 104">
                <a:extLst>
                  <a:ext uri="{FF2B5EF4-FFF2-40B4-BE49-F238E27FC236}">
                    <a16:creationId xmlns:a16="http://schemas.microsoft.com/office/drawing/2014/main" id="{8EF40B07-A49E-4D91-A3F4-6034C85F80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19722846">
                <a:off x="7131849" y="3851888"/>
                <a:ext cx="710028" cy="82578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矩形: 圆角 105">
                <a:extLst>
                  <a:ext uri="{FF2B5EF4-FFF2-40B4-BE49-F238E27FC236}">
                    <a16:creationId xmlns:a16="http://schemas.microsoft.com/office/drawing/2014/main" id="{552A6A20-6DA2-4703-AF45-EC443494F711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0046470">
                <a:off x="7805191" y="3498009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: 圆角 106">
                <a:extLst>
                  <a:ext uri="{FF2B5EF4-FFF2-40B4-BE49-F238E27FC236}">
                    <a16:creationId xmlns:a16="http://schemas.microsoft.com/office/drawing/2014/main" id="{D4ACCF69-8946-4023-8226-1E066F01EED5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0625467">
                <a:off x="8553360" y="3216694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: 圆角 107">
                <a:extLst>
                  <a:ext uri="{FF2B5EF4-FFF2-40B4-BE49-F238E27FC236}">
                    <a16:creationId xmlns:a16="http://schemas.microsoft.com/office/drawing/2014/main" id="{FB2F9BBC-D8AB-4C2F-AA0F-EDCE16E47334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20985367">
                <a:off x="9307915" y="3030936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矩形: 圆角 108">
                <a:extLst>
                  <a:ext uri="{FF2B5EF4-FFF2-40B4-BE49-F238E27FC236}">
                    <a16:creationId xmlns:a16="http://schemas.microsoft.com/office/drawing/2014/main" id="{6DAEF25F-297F-456C-8883-29272A31F047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21167905">
                <a:off x="10077118" y="2934038"/>
                <a:ext cx="71391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矩形: 圆角 109">
                <a:extLst>
                  <a:ext uri="{FF2B5EF4-FFF2-40B4-BE49-F238E27FC236}">
                    <a16:creationId xmlns:a16="http://schemas.microsoft.com/office/drawing/2014/main" id="{647DBC3F-8C7C-4DF4-817E-967D39437D4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9722846">
                <a:off x="7186834" y="4827163"/>
                <a:ext cx="816435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矩形: 圆角 110">
                <a:extLst>
                  <a:ext uri="{FF2B5EF4-FFF2-40B4-BE49-F238E27FC236}">
                    <a16:creationId xmlns:a16="http://schemas.microsoft.com/office/drawing/2014/main" id="{EF77DEFF-5CAC-4535-9CFF-59AADDF15BA6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20046470">
                <a:off x="7916825" y="4404302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矩形: 圆角 111">
                <a:extLst>
                  <a:ext uri="{FF2B5EF4-FFF2-40B4-BE49-F238E27FC236}">
                    <a16:creationId xmlns:a16="http://schemas.microsoft.com/office/drawing/2014/main" id="{5AB7F603-344B-47C7-9670-35B44CE7F36E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20625467">
                <a:off x="8749074" y="406725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: 圆角 112">
                <a:extLst>
                  <a:ext uri="{FF2B5EF4-FFF2-40B4-BE49-F238E27FC236}">
                    <a16:creationId xmlns:a16="http://schemas.microsoft.com/office/drawing/2014/main" id="{D3B4CA3D-1E3B-4CA7-9856-E3961729A715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21071148">
                <a:off x="9633249" y="387801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: 圆角 113">
                <a:extLst>
                  <a:ext uri="{FF2B5EF4-FFF2-40B4-BE49-F238E27FC236}">
                    <a16:creationId xmlns:a16="http://schemas.microsoft.com/office/drawing/2014/main" id="{68E2A63C-4CCC-4DDD-978A-1C9CC6866D4F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21374234">
                <a:off x="10497649" y="3795672"/>
                <a:ext cx="82090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: 圆角 114">
                <a:extLst>
                  <a:ext uri="{FF2B5EF4-FFF2-40B4-BE49-F238E27FC236}">
                    <a16:creationId xmlns:a16="http://schemas.microsoft.com/office/drawing/2014/main" id="{8E857754-2B10-4F40-BBDF-44BE8BB653DF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19815886">
                <a:off x="7810312" y="5458375"/>
                <a:ext cx="828502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: 圆角 115">
                <a:extLst>
                  <a:ext uri="{FF2B5EF4-FFF2-40B4-BE49-F238E27FC236}">
                    <a16:creationId xmlns:a16="http://schemas.microsoft.com/office/drawing/2014/main" id="{45F7A7C6-700F-46A2-8B75-7C69EB74B5AB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20349705">
                <a:off x="8611334" y="5075993"/>
                <a:ext cx="852964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: 圆角 116">
                <a:extLst>
                  <a:ext uri="{FF2B5EF4-FFF2-40B4-BE49-F238E27FC236}">
                    <a16:creationId xmlns:a16="http://schemas.microsoft.com/office/drawing/2014/main" id="{5E42FEB2-F8DA-49A4-832B-2DB51A28FE5E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0807914">
                <a:off x="9468700" y="4812327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: 圆角 117">
                <a:extLst>
                  <a:ext uri="{FF2B5EF4-FFF2-40B4-BE49-F238E27FC236}">
                    <a16:creationId xmlns:a16="http://schemas.microsoft.com/office/drawing/2014/main" id="{C92768D0-0E42-4921-B77B-6885B3F993EF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21191116">
                <a:off x="10350369" y="4664673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: 圆角 118">
                <a:extLst>
                  <a:ext uri="{FF2B5EF4-FFF2-40B4-BE49-F238E27FC236}">
                    <a16:creationId xmlns:a16="http://schemas.microsoft.com/office/drawing/2014/main" id="{A306996C-DC64-4729-BC4D-E8EBFF792329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21073324">
                <a:off x="8653348" y="6088579"/>
                <a:ext cx="969184" cy="518033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: 圆角 119">
                <a:extLst>
                  <a:ext uri="{FF2B5EF4-FFF2-40B4-BE49-F238E27FC236}">
                    <a16:creationId xmlns:a16="http://schemas.microsoft.com/office/drawing/2014/main" id="{539580C8-D8B0-40FB-805B-D8E31A152CCD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20194901">
                <a:off x="9633323" y="5784222"/>
                <a:ext cx="1117289" cy="5301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5B3CE3F0-B78D-4CC1-B342-ABE11ECEC1B0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19935441">
                <a:off x="7432682" y="2990493"/>
                <a:ext cx="856241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5A8FEBF3-0042-465C-AD12-F1D31C76FEF1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20675562">
                <a:off x="8247906" y="2544858"/>
                <a:ext cx="759364" cy="6319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BFE670AE-8FFA-44DE-8D10-D5E118CDEAEE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1216763">
                <a:off x="9041779" y="2451514"/>
                <a:ext cx="1056457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3D50B68E-5347-4CD0-A1E1-C8F3BC298A18}"/>
                </a:ext>
              </a:extLst>
            </p:cNvPr>
            <p:cNvGrpSpPr/>
            <p:nvPr/>
          </p:nvGrpSpPr>
          <p:grpSpPr>
            <a:xfrm>
              <a:off x="1666557" y="1269058"/>
              <a:ext cx="4502290" cy="4500073"/>
              <a:chOff x="1868509" y="2363287"/>
              <a:chExt cx="4393609" cy="4391446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B0E3730-CBD2-450F-8895-17BCEDF1A1F4}"/>
                  </a:ext>
                </a:extLst>
              </p:cNvPr>
              <p:cNvGrpSpPr/>
              <p:nvPr/>
            </p:nvGrpSpPr>
            <p:grpSpPr>
              <a:xfrm flipH="1">
                <a:off x="1868509" y="2363287"/>
                <a:ext cx="4393609" cy="4391446"/>
                <a:chOff x="7997355" y="320040"/>
                <a:chExt cx="6449694" cy="6446518"/>
              </a:xfrm>
            </p:grpSpPr>
            <p:pic>
              <p:nvPicPr>
                <p:cNvPr id="97" name="图片 96">
                  <a:extLst>
                    <a:ext uri="{FF2B5EF4-FFF2-40B4-BE49-F238E27FC236}">
                      <a16:creationId xmlns:a16="http://schemas.microsoft.com/office/drawing/2014/main" id="{FE59FF19-4801-4892-BFE2-4AC05ADE62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98" name="图片 97">
                  <a:extLst>
                    <a:ext uri="{FF2B5EF4-FFF2-40B4-BE49-F238E27FC236}">
                      <a16:creationId xmlns:a16="http://schemas.microsoft.com/office/drawing/2014/main" id="{EEFC6314-E801-4203-8A49-CA3BA2F754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99" name="图片 98">
                  <a:extLst>
                    <a:ext uri="{FF2B5EF4-FFF2-40B4-BE49-F238E27FC236}">
                      <a16:creationId xmlns:a16="http://schemas.microsoft.com/office/drawing/2014/main" id="{6E488ABA-9B3D-4C4B-9201-F1A19D86D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BA271309-384B-46F3-B8C0-582FA29D4E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6B57130A-934C-40CF-A9D8-AD716B2B5B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02" name="椭圆 101">
                  <a:extLst>
                    <a:ext uri="{FF2B5EF4-FFF2-40B4-BE49-F238E27FC236}">
                      <a16:creationId xmlns:a16="http://schemas.microsoft.com/office/drawing/2014/main" id="{F446D096-3EB3-42F2-86D7-A4ADA6D2F5EA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03" name="图片 102">
                  <a:extLst>
                    <a:ext uri="{FF2B5EF4-FFF2-40B4-BE49-F238E27FC236}">
                      <a16:creationId xmlns:a16="http://schemas.microsoft.com/office/drawing/2014/main" id="{7240876D-A812-4ED4-B4E5-5B6691F28B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19264AD7-08C2-4836-A4C2-E8C6B6E6FE28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877154" flipH="1">
                <a:off x="5379488" y="3936206"/>
                <a:ext cx="690018" cy="8025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矩形: 圆角 78">
                <a:extLst>
                  <a:ext uri="{FF2B5EF4-FFF2-40B4-BE49-F238E27FC236}">
                    <a16:creationId xmlns:a16="http://schemas.microsoft.com/office/drawing/2014/main" id="{D2ACA413-7794-4D5D-B3CD-626BCF87FE1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553530" flipH="1">
                <a:off x="4704749" y="359230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矩形: 圆角 79">
                <a:extLst>
                  <a:ext uri="{FF2B5EF4-FFF2-40B4-BE49-F238E27FC236}">
                    <a16:creationId xmlns:a16="http://schemas.microsoft.com/office/drawing/2014/main" id="{16593B39-5B44-431E-BE5E-EF5447BABC4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974533" flipH="1">
                <a:off x="3977664" y="3318913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7CB9A2F8-FEBB-4167-AE61-56586B973433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614633" flipH="1">
                <a:off x="3244374" y="313839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矩形: 圆角 81">
                <a:extLst>
                  <a:ext uri="{FF2B5EF4-FFF2-40B4-BE49-F238E27FC236}">
                    <a16:creationId xmlns:a16="http://schemas.microsoft.com/office/drawing/2014/main" id="{3BF66399-FC59-47CA-9C68-70251133F411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432095" flipH="1">
                <a:off x="2513443" y="3044223"/>
                <a:ext cx="693797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B865A172-E2B9-4260-BE50-5E600DA02CD3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877154" flipH="1">
                <a:off x="5222644" y="4883997"/>
                <a:ext cx="793427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: 圆角 83">
                <a:extLst>
                  <a:ext uri="{FF2B5EF4-FFF2-40B4-BE49-F238E27FC236}">
                    <a16:creationId xmlns:a16="http://schemas.microsoft.com/office/drawing/2014/main" id="{A76A7D6B-8591-4904-9277-BB8F49D960D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1553530" flipH="1">
                <a:off x="4489799" y="4473053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矩形: 圆角 84">
                <a:extLst>
                  <a:ext uri="{FF2B5EF4-FFF2-40B4-BE49-F238E27FC236}">
                    <a16:creationId xmlns:a16="http://schemas.microsoft.com/office/drawing/2014/main" id="{81BF0F8A-22A8-49A7-A5B2-EB503172C90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974533" flipH="1">
                <a:off x="3681004" y="4145505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C1C25B1D-F6E5-4CAA-8440-B7276412169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528852" flipH="1">
                <a:off x="2821746" y="3961598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矩形: 圆角 86">
                <a:extLst>
                  <a:ext uri="{FF2B5EF4-FFF2-40B4-BE49-F238E27FC236}">
                    <a16:creationId xmlns:a16="http://schemas.microsoft.com/office/drawing/2014/main" id="{0BC4644E-9E1B-420B-BB07-F928E5261025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25766" flipH="1">
                <a:off x="2000788" y="3881575"/>
                <a:ext cx="797772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988717A1-0882-44EF-8645-A61DEB2F255E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1784114" flipH="1">
                <a:off x="4605010" y="5497420"/>
                <a:ext cx="805154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: 圆角 88">
                <a:extLst>
                  <a:ext uri="{FF2B5EF4-FFF2-40B4-BE49-F238E27FC236}">
                    <a16:creationId xmlns:a16="http://schemas.microsoft.com/office/drawing/2014/main" id="{59AEB790-4D6D-48EA-A587-80A7CCD29802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1250295" flipH="1">
                <a:off x="3802789" y="5125814"/>
                <a:ext cx="828926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: 圆角 89">
                <a:extLst>
                  <a:ext uri="{FF2B5EF4-FFF2-40B4-BE49-F238E27FC236}">
                    <a16:creationId xmlns:a16="http://schemas.microsoft.com/office/drawing/2014/main" id="{AA31CC3A-4680-4CAE-879F-F14B820CCA42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792086" flipH="1">
                <a:off x="2969586" y="4869579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: 圆角 90">
                <a:extLst>
                  <a:ext uri="{FF2B5EF4-FFF2-40B4-BE49-F238E27FC236}">
                    <a16:creationId xmlns:a16="http://schemas.microsoft.com/office/drawing/2014/main" id="{E4308C3B-1D26-4BE3-A400-1C83804F74A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408884" flipH="1">
                <a:off x="2112764" y="4726086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矩形: 圆角 91">
                <a:extLst>
                  <a:ext uri="{FF2B5EF4-FFF2-40B4-BE49-F238E27FC236}">
                    <a16:creationId xmlns:a16="http://schemas.microsoft.com/office/drawing/2014/main" id="{8C04C192-1170-4DA7-91BA-CDDB1B6A84A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526676" flipH="1">
                <a:off x="3649015" y="6109864"/>
                <a:ext cx="941871" cy="503434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CA6C5F4A-E717-4562-8278-07CC5D980EAF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1405099" flipH="1">
                <a:off x="2552726" y="5814085"/>
                <a:ext cx="1085802" cy="51522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矩形: 圆角 93">
                <a:extLst>
                  <a:ext uri="{FF2B5EF4-FFF2-40B4-BE49-F238E27FC236}">
                    <a16:creationId xmlns:a16="http://schemas.microsoft.com/office/drawing/2014/main" id="{FA901FBC-E00C-402F-8B54-11DE40582310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664559" flipH="1">
                <a:off x="4945041" y="3099087"/>
                <a:ext cx="832111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矩形: 圆角 94">
                <a:extLst>
                  <a:ext uri="{FF2B5EF4-FFF2-40B4-BE49-F238E27FC236}">
                    <a16:creationId xmlns:a16="http://schemas.microsoft.com/office/drawing/2014/main" id="{FF249D2F-74C8-4AA8-9034-632736380377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924438" flipH="1">
                <a:off x="4246938" y="2666010"/>
                <a:ext cx="737964" cy="61416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矩形: 圆角 95">
                <a:extLst>
                  <a:ext uri="{FF2B5EF4-FFF2-40B4-BE49-F238E27FC236}">
                    <a16:creationId xmlns:a16="http://schemas.microsoft.com/office/drawing/2014/main" id="{DD5A8FEA-D2F1-49DF-865E-018DBA58753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383237" flipH="1">
                <a:off x="3186717" y="2575297"/>
                <a:ext cx="1026684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800" dirty="0">
                    <a:solidFill>
                      <a:schemeClr val="tx1"/>
                    </a:solidFill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↑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403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4B497EA9-D7AC-4176-BCB1-B988B7C46C97}"/>
              </a:ext>
            </a:extLst>
          </p:cNvPr>
          <p:cNvGrpSpPr/>
          <p:nvPr/>
        </p:nvGrpSpPr>
        <p:grpSpPr>
          <a:xfrm>
            <a:off x="1666557" y="1269059"/>
            <a:ext cx="9159905" cy="4508110"/>
            <a:chOff x="1195832" y="1761826"/>
            <a:chExt cx="9159905" cy="450811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6F9EF56-F64D-40E6-BA62-8C9A50EF6096}"/>
                </a:ext>
              </a:extLst>
            </p:cNvPr>
            <p:cNvGrpSpPr/>
            <p:nvPr/>
          </p:nvGrpSpPr>
          <p:grpSpPr>
            <a:xfrm>
              <a:off x="1195832" y="1761826"/>
              <a:ext cx="4510331" cy="4508110"/>
              <a:chOff x="1218692" y="1761826"/>
              <a:chExt cx="4510331" cy="4508110"/>
            </a:xfrm>
          </p:grpSpPr>
          <p:grpSp>
            <p:nvGrpSpPr>
              <p:cNvPr id="105" name="组合 104">
                <a:extLst>
                  <a:ext uri="{FF2B5EF4-FFF2-40B4-BE49-F238E27FC236}">
                    <a16:creationId xmlns:a16="http://schemas.microsoft.com/office/drawing/2014/main" id="{8066AC31-86B7-4A5E-8332-8A57407734BE}"/>
                  </a:ext>
                </a:extLst>
              </p:cNvPr>
              <p:cNvGrpSpPr/>
              <p:nvPr/>
            </p:nvGrpSpPr>
            <p:grpSpPr>
              <a:xfrm flipH="1">
                <a:off x="1218692" y="1761826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36" name="图片 135">
                  <a:extLst>
                    <a:ext uri="{FF2B5EF4-FFF2-40B4-BE49-F238E27FC236}">
                      <a16:creationId xmlns:a16="http://schemas.microsoft.com/office/drawing/2014/main" id="{E33F6FAA-0F98-4755-BC7D-512E839BC5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37" name="图片 136">
                  <a:extLst>
                    <a:ext uri="{FF2B5EF4-FFF2-40B4-BE49-F238E27FC236}">
                      <a16:creationId xmlns:a16="http://schemas.microsoft.com/office/drawing/2014/main" id="{D9B06335-CF19-45BF-9714-B96C633B2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8" name="图片 137">
                  <a:extLst>
                    <a:ext uri="{FF2B5EF4-FFF2-40B4-BE49-F238E27FC236}">
                      <a16:creationId xmlns:a16="http://schemas.microsoft.com/office/drawing/2014/main" id="{0C4DF077-6958-4D53-9F09-87795FD27F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9" name="图片 138">
                  <a:extLst>
                    <a:ext uri="{FF2B5EF4-FFF2-40B4-BE49-F238E27FC236}">
                      <a16:creationId xmlns:a16="http://schemas.microsoft.com/office/drawing/2014/main" id="{37EBA269-3E14-4137-9F52-37215002D8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40" name="图片 139">
                  <a:extLst>
                    <a:ext uri="{FF2B5EF4-FFF2-40B4-BE49-F238E27FC236}">
                      <a16:creationId xmlns:a16="http://schemas.microsoft.com/office/drawing/2014/main" id="{44A4C70A-E75B-4E13-BBBE-87AABE8F07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42F7D178-2D6F-469B-8CB2-3CBA1264F788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42" name="图片 141">
                  <a:extLst>
                    <a:ext uri="{FF2B5EF4-FFF2-40B4-BE49-F238E27FC236}">
                      <a16:creationId xmlns:a16="http://schemas.microsoft.com/office/drawing/2014/main" id="{8DA504AC-A1BF-4F5D-9811-8AE1ED3F8A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6200FAB1-5F59-43F4-A478-5D43892CCC7C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1877154" flipH="1">
                <a:off x="4839467" y="4394494"/>
                <a:ext cx="608548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3C40B8BF-EBFA-445D-A0A1-54EFCDEA5C8A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1633373" flipH="1">
                <a:off x="4232378" y="4055008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75BA1932-E5FD-4D9B-907E-1074053A4E57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202620" flipH="1">
                <a:off x="3580991" y="3750881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: 圆角 123">
                <a:extLst>
                  <a:ext uri="{FF2B5EF4-FFF2-40B4-BE49-F238E27FC236}">
                    <a16:creationId xmlns:a16="http://schemas.microsoft.com/office/drawing/2014/main" id="{F7837A96-028A-43C1-85DC-CB3B84CDA00D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815380" flipH="1">
                <a:off x="2885851" y="3529229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: 圆角 124">
                <a:extLst>
                  <a:ext uri="{FF2B5EF4-FFF2-40B4-BE49-F238E27FC236}">
                    <a16:creationId xmlns:a16="http://schemas.microsoft.com/office/drawing/2014/main" id="{0D925DF2-8ED2-48D4-97CC-F9991678D7CF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610060" flipH="1">
                <a:off x="2185872" y="338417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矩形: 圆角 125">
                <a:extLst>
                  <a:ext uri="{FF2B5EF4-FFF2-40B4-BE49-F238E27FC236}">
                    <a16:creationId xmlns:a16="http://schemas.microsoft.com/office/drawing/2014/main" id="{714AF251-5DD5-4CFF-A4F9-8F65B65E4C69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1877154" flipH="1">
                <a:off x="4213569" y="5039593"/>
                <a:ext cx="653404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: 圆角 126">
                <a:extLst>
                  <a:ext uri="{FF2B5EF4-FFF2-40B4-BE49-F238E27FC236}">
                    <a16:creationId xmlns:a16="http://schemas.microsoft.com/office/drawing/2014/main" id="{124C23F6-3EA4-4655-9CFF-F48E3E0AC741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1468565" flipH="1">
                <a:off x="3559434" y="4697532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矩形: 圆角 127">
                <a:extLst>
                  <a:ext uri="{FF2B5EF4-FFF2-40B4-BE49-F238E27FC236}">
                    <a16:creationId xmlns:a16="http://schemas.microsoft.com/office/drawing/2014/main" id="{2017C012-F396-4F88-8C01-35F28CD31C34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974533" flipH="1">
                <a:off x="2870923" y="4451828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: 圆角 128">
                <a:extLst>
                  <a:ext uri="{FF2B5EF4-FFF2-40B4-BE49-F238E27FC236}">
                    <a16:creationId xmlns:a16="http://schemas.microsoft.com/office/drawing/2014/main" id="{94DF5F1A-A625-46B0-A23B-12FE7E8C2B51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654809" flipH="1">
                <a:off x="2171991" y="4278452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矩形: 圆角 129">
                <a:extLst>
                  <a:ext uri="{FF2B5EF4-FFF2-40B4-BE49-F238E27FC236}">
                    <a16:creationId xmlns:a16="http://schemas.microsoft.com/office/drawing/2014/main" id="{A7297111-530D-4A4F-B570-105ED0A123EB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61030" flipH="1">
                <a:off x="1478328" y="4183509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: 圆角 130">
                <a:extLst>
                  <a:ext uri="{FF2B5EF4-FFF2-40B4-BE49-F238E27FC236}">
                    <a16:creationId xmlns:a16="http://schemas.microsoft.com/office/drawing/2014/main" id="{39D0B798-0142-43DC-A3A0-8B3544C74814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526676" flipH="1">
                <a:off x="3046498" y="5607936"/>
                <a:ext cx="966893" cy="516808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矩形: 圆角 131">
                <a:extLst>
                  <a:ext uri="{FF2B5EF4-FFF2-40B4-BE49-F238E27FC236}">
                    <a16:creationId xmlns:a16="http://schemas.microsoft.com/office/drawing/2014/main" id="{0DB0A0D1-D92E-4FF3-BDBF-067A4F6CE21A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1405099" flipH="1">
                <a:off x="1921085" y="5304298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568C6820-5A14-4FDB-BBE7-07C3C30F7488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1664559" flipH="1">
                <a:off x="4376955" y="2517173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755934A1-ABA2-4EB4-9EF1-ADB8DD618A19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924438" flipH="1">
                <a:off x="3660306" y="2072592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0E8D869E-CDA3-4878-A38B-35FE494AE85A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383237" flipH="1">
                <a:off x="2571919" y="1979468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800" dirty="0">
                    <a:solidFill>
                      <a:schemeClr val="tx1"/>
                    </a:solidFill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↑</a:t>
                </a: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ADF47FD0-5BD3-4A33-8534-1CD18258B8D8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64161" flipH="1">
                <a:off x="1476419" y="3313594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: 圆角 143">
                <a:extLst>
                  <a:ext uri="{FF2B5EF4-FFF2-40B4-BE49-F238E27FC236}">
                    <a16:creationId xmlns:a16="http://schemas.microsoft.com/office/drawing/2014/main" id="{CECF7C9F-6BBF-42B5-9E98-32784C6DB4CC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 rot="1741060" flipH="1">
                <a:off x="4989221" y="3470487"/>
                <a:ext cx="576976" cy="77842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: 圆角 144">
                <a:extLst>
                  <a:ext uri="{FF2B5EF4-FFF2-40B4-BE49-F238E27FC236}">
                    <a16:creationId xmlns:a16="http://schemas.microsoft.com/office/drawing/2014/main" id="{E2B9A8F6-35AB-4654-B87B-B13E0C0AEE1A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 rot="1500680" flipH="1">
                <a:off x="4410031" y="3161483"/>
                <a:ext cx="594010" cy="7902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: 圆角 145">
                <a:extLst>
                  <a:ext uri="{FF2B5EF4-FFF2-40B4-BE49-F238E27FC236}">
                    <a16:creationId xmlns:a16="http://schemas.microsoft.com/office/drawing/2014/main" id="{7A02DF1A-01E4-4C20-8148-B8AF9F244B7D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 rot="1187568" flipH="1">
                <a:off x="3793080" y="2886150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: 圆角 146">
                <a:extLst>
                  <a:ext uri="{FF2B5EF4-FFF2-40B4-BE49-F238E27FC236}">
                    <a16:creationId xmlns:a16="http://schemas.microsoft.com/office/drawing/2014/main" id="{BD92179C-E594-4059-AF81-5CF7E8971823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 rot="815380" flipH="1">
                <a:off x="3146347" y="2691083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47">
                <a:extLst>
                  <a:ext uri="{FF2B5EF4-FFF2-40B4-BE49-F238E27FC236}">
                    <a16:creationId xmlns:a16="http://schemas.microsoft.com/office/drawing/2014/main" id="{96046B12-D828-4239-91BA-5B9A65DB098B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 rot="504584" flipH="1">
                <a:off x="2485842" y="2571873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48">
                <a:extLst>
                  <a:ext uri="{FF2B5EF4-FFF2-40B4-BE49-F238E27FC236}">
                    <a16:creationId xmlns:a16="http://schemas.microsoft.com/office/drawing/2014/main" id="{77CD7BFE-9A93-4DAA-9B74-FB1F09AF3248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 rot="264161" flipH="1">
                <a:off x="1824430" y="2475576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91C6EE6-FE9F-4F53-A8B9-22D27D2B5F4B}"/>
                </a:ext>
              </a:extLst>
            </p:cNvPr>
            <p:cNvGrpSpPr/>
            <p:nvPr/>
          </p:nvGrpSpPr>
          <p:grpSpPr>
            <a:xfrm>
              <a:off x="5845406" y="1761826"/>
              <a:ext cx="4510331" cy="4508110"/>
              <a:chOff x="6513180" y="1846785"/>
              <a:chExt cx="4510331" cy="4508110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2996B6DA-F595-4A1C-9B58-398647E4C5F8}"/>
                  </a:ext>
                </a:extLst>
              </p:cNvPr>
              <p:cNvGrpSpPr/>
              <p:nvPr/>
            </p:nvGrpSpPr>
            <p:grpSpPr>
              <a:xfrm>
                <a:off x="6513180" y="1846785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95" name="图片 194">
                  <a:extLst>
                    <a:ext uri="{FF2B5EF4-FFF2-40B4-BE49-F238E27FC236}">
                      <a16:creationId xmlns:a16="http://schemas.microsoft.com/office/drawing/2014/main" id="{E30311A3-3CDF-4F57-A2A4-BEB0E99F9B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96" name="图片 195">
                  <a:extLst>
                    <a:ext uri="{FF2B5EF4-FFF2-40B4-BE49-F238E27FC236}">
                      <a16:creationId xmlns:a16="http://schemas.microsoft.com/office/drawing/2014/main" id="{2DCCEFEF-9EB0-44D2-A426-7090A693C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7" name="图片 196">
                  <a:extLst>
                    <a:ext uri="{FF2B5EF4-FFF2-40B4-BE49-F238E27FC236}">
                      <a16:creationId xmlns:a16="http://schemas.microsoft.com/office/drawing/2014/main" id="{06E1E5E2-2720-40B1-8162-70B5F9AE2F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8" name="图片 197">
                  <a:extLst>
                    <a:ext uri="{FF2B5EF4-FFF2-40B4-BE49-F238E27FC236}">
                      <a16:creationId xmlns:a16="http://schemas.microsoft.com/office/drawing/2014/main" id="{DAD34B2F-1BCD-41DE-8D3E-08D4B459D2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9" name="图片 198">
                  <a:extLst>
                    <a:ext uri="{FF2B5EF4-FFF2-40B4-BE49-F238E27FC236}">
                      <a16:creationId xmlns:a16="http://schemas.microsoft.com/office/drawing/2014/main" id="{E3181AF5-0770-4DFD-87D3-E771F2874C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200" name="椭圆 199">
                  <a:extLst>
                    <a:ext uri="{FF2B5EF4-FFF2-40B4-BE49-F238E27FC236}">
                      <a16:creationId xmlns:a16="http://schemas.microsoft.com/office/drawing/2014/main" id="{9A4D9698-BBA3-47BB-A857-6269A4E55606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201" name="图片 200">
                  <a:extLst>
                    <a:ext uri="{FF2B5EF4-FFF2-40B4-BE49-F238E27FC236}">
                      <a16:creationId xmlns:a16="http://schemas.microsoft.com/office/drawing/2014/main" id="{82E2FCEC-7B44-4376-B5F1-A35DE4011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52" name="矩形: 圆角 151">
                <a:extLst>
                  <a:ext uri="{FF2B5EF4-FFF2-40B4-BE49-F238E27FC236}">
                    <a16:creationId xmlns:a16="http://schemas.microsoft.com/office/drawing/2014/main" id="{4CA07651-CA41-49B6-8A71-BCBF0D7E6D3E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22846">
                <a:off x="6794188" y="4479453"/>
                <a:ext cx="608548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矩形: 圆角 168">
                <a:extLst>
                  <a:ext uri="{FF2B5EF4-FFF2-40B4-BE49-F238E27FC236}">
                    <a16:creationId xmlns:a16="http://schemas.microsoft.com/office/drawing/2014/main" id="{6AE189DF-4CD5-4174-BFF9-10EB12DBA9D0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966627">
                <a:off x="7383309" y="4139967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: 圆角 169">
                <a:extLst>
                  <a:ext uri="{FF2B5EF4-FFF2-40B4-BE49-F238E27FC236}">
                    <a16:creationId xmlns:a16="http://schemas.microsoft.com/office/drawing/2014/main" id="{1857694B-B28C-4F0A-B20E-38F6EC95A13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20397380">
                <a:off x="8034696" y="3835840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矩形: 圆角 170">
                <a:extLst>
                  <a:ext uri="{FF2B5EF4-FFF2-40B4-BE49-F238E27FC236}">
                    <a16:creationId xmlns:a16="http://schemas.microsoft.com/office/drawing/2014/main" id="{F1BC7F0C-2C18-4972-A565-8DD3E2549785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20784620">
                <a:off x="8729836" y="3614188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: 圆角 171">
                <a:extLst>
                  <a:ext uri="{FF2B5EF4-FFF2-40B4-BE49-F238E27FC236}">
                    <a16:creationId xmlns:a16="http://schemas.microsoft.com/office/drawing/2014/main" id="{40B892C0-C975-44A2-8F96-002FA0F36C1F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20989940">
                <a:off x="9444450" y="3469132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: 圆角 172">
                <a:extLst>
                  <a:ext uri="{FF2B5EF4-FFF2-40B4-BE49-F238E27FC236}">
                    <a16:creationId xmlns:a16="http://schemas.microsoft.com/office/drawing/2014/main" id="{8F33FE43-17DB-44C7-96D4-83366C9C5D9D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9722846">
                <a:off x="7375230" y="5124552"/>
                <a:ext cx="653404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: 圆角 173">
                <a:extLst>
                  <a:ext uri="{FF2B5EF4-FFF2-40B4-BE49-F238E27FC236}">
                    <a16:creationId xmlns:a16="http://schemas.microsoft.com/office/drawing/2014/main" id="{ABEFEA14-104A-411B-AB39-F190555E787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20131435">
                <a:off x="8010073" y="4782491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D9CD26C4-08D4-4603-A054-DE47BAAC937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20625467">
                <a:off x="8698584" y="4536787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89A95DE3-8E01-4222-97D0-42AFEA28BD9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20945191">
                <a:off x="9397516" y="4363411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A71FC18-8C05-4082-9AAC-EF867E4E5AF2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1338970">
                <a:off x="10106894" y="4268468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DFF66263-A0F1-465D-9698-0DBFEF23CE98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21073324">
                <a:off x="8228812" y="5692895"/>
                <a:ext cx="966893" cy="516808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13AC5106-BB97-4C5D-AEB9-DB587F1A734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20194901">
                <a:off x="9206470" y="5389257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FFF1A636-BB46-4727-954F-4E47C61BDA3B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19935441">
                <a:off x="7011031" y="2602132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461485F4-BB05-4D85-8844-3A168454817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20675562">
                <a:off x="7824328" y="2157551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9FB87DC1-D138-4D5C-BB79-B4E09CE3FB8B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21216763">
                <a:off x="8616324" y="2064427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矩形: 圆角 187">
                <a:extLst>
                  <a:ext uri="{FF2B5EF4-FFF2-40B4-BE49-F238E27FC236}">
                    <a16:creationId xmlns:a16="http://schemas.microsoft.com/office/drawing/2014/main" id="{3FCD32E0-2F88-407B-937F-CD7264FA2AA5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21335839">
                <a:off x="10153903" y="339855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9" name="矩形: 圆角 188">
                <a:extLst>
                  <a:ext uri="{FF2B5EF4-FFF2-40B4-BE49-F238E27FC236}">
                    <a16:creationId xmlns:a16="http://schemas.microsoft.com/office/drawing/2014/main" id="{AC4F54FF-5D6B-42AA-A4BE-7EDBD5EE6CC2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9858940">
                <a:off x="6676006" y="3555446"/>
                <a:ext cx="576976" cy="77842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矩形: 圆角 189">
                <a:extLst>
                  <a:ext uri="{FF2B5EF4-FFF2-40B4-BE49-F238E27FC236}">
                    <a16:creationId xmlns:a16="http://schemas.microsoft.com/office/drawing/2014/main" id="{465E234A-0BA3-4870-80B0-5A7EE3A8FFAF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20099320">
                <a:off x="7238162" y="3246442"/>
                <a:ext cx="594010" cy="7902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矩形: 圆角 190">
                <a:extLst>
                  <a:ext uri="{FF2B5EF4-FFF2-40B4-BE49-F238E27FC236}">
                    <a16:creationId xmlns:a16="http://schemas.microsoft.com/office/drawing/2014/main" id="{5A20200F-0B32-4A43-B530-8B3CFFE207A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20412432">
                <a:off x="7855113" y="2971109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: 圆角 191">
                <a:extLst>
                  <a:ext uri="{FF2B5EF4-FFF2-40B4-BE49-F238E27FC236}">
                    <a16:creationId xmlns:a16="http://schemas.microsoft.com/office/drawing/2014/main" id="{DE4B843B-5090-40CA-8F2A-C208A69FB7C5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20784620">
                <a:off x="8501845" y="2776042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: 圆角 192">
                <a:extLst>
                  <a:ext uri="{FF2B5EF4-FFF2-40B4-BE49-F238E27FC236}">
                    <a16:creationId xmlns:a16="http://schemas.microsoft.com/office/drawing/2014/main" id="{0B7576A5-147C-4768-906E-8B543044EC78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1095416">
                <a:off x="9176227" y="2656832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: 圆角 193">
                <a:extLst>
                  <a:ext uri="{FF2B5EF4-FFF2-40B4-BE49-F238E27FC236}">
                    <a16:creationId xmlns:a16="http://schemas.microsoft.com/office/drawing/2014/main" id="{6D356EA3-16E9-46D9-98BF-BD44B87DDD12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1335839">
                <a:off x="9837639" y="2560535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647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35C809F5-01D7-47CD-BD38-7451D05587B0}"/>
              </a:ext>
            </a:extLst>
          </p:cNvPr>
          <p:cNvGrpSpPr/>
          <p:nvPr/>
        </p:nvGrpSpPr>
        <p:grpSpPr>
          <a:xfrm>
            <a:off x="-694221" y="1295553"/>
            <a:ext cx="19677084" cy="4550890"/>
            <a:chOff x="-694221" y="1295553"/>
            <a:chExt cx="19677084" cy="455089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70902E1-C07C-46F8-BCB8-C98DBF646D47}"/>
                </a:ext>
              </a:extLst>
            </p:cNvPr>
            <p:cNvGrpSpPr/>
            <p:nvPr/>
          </p:nvGrpSpPr>
          <p:grpSpPr>
            <a:xfrm>
              <a:off x="9822958" y="1295553"/>
              <a:ext cx="9159905" cy="4508110"/>
              <a:chOff x="1195832" y="1761826"/>
              <a:chExt cx="9159905" cy="4508110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9D1AF69E-876C-42DD-98B3-E13FC188B754}"/>
                  </a:ext>
                </a:extLst>
              </p:cNvPr>
              <p:cNvGrpSpPr/>
              <p:nvPr/>
            </p:nvGrpSpPr>
            <p:grpSpPr>
              <a:xfrm>
                <a:off x="1195832" y="1761826"/>
                <a:ext cx="4510331" cy="4508110"/>
                <a:chOff x="1218692" y="1761826"/>
                <a:chExt cx="4510331" cy="4508110"/>
              </a:xfrm>
            </p:grpSpPr>
            <p:grpSp>
              <p:nvGrpSpPr>
                <p:cNvPr id="38" name="组合 37">
                  <a:extLst>
                    <a:ext uri="{FF2B5EF4-FFF2-40B4-BE49-F238E27FC236}">
                      <a16:creationId xmlns:a16="http://schemas.microsoft.com/office/drawing/2014/main" id="{8F2D0F3F-ED0A-4830-BB6B-6AAEB35F6F49}"/>
                    </a:ext>
                  </a:extLst>
                </p:cNvPr>
                <p:cNvGrpSpPr/>
                <p:nvPr/>
              </p:nvGrpSpPr>
              <p:grpSpPr>
                <a:xfrm flipH="1">
                  <a:off x="1218692" y="1761826"/>
                  <a:ext cx="4510331" cy="4508110"/>
                  <a:chOff x="7997355" y="320040"/>
                  <a:chExt cx="6449694" cy="6446519"/>
                </a:xfrm>
              </p:grpSpPr>
              <p:pic>
                <p:nvPicPr>
                  <p:cNvPr id="61" name="图片 60">
                    <a:extLst>
                      <a:ext uri="{FF2B5EF4-FFF2-40B4-BE49-F238E27FC236}">
                        <a16:creationId xmlns:a16="http://schemas.microsoft.com/office/drawing/2014/main" id="{A97F2B7B-1FD9-46BC-92E6-FFC8BB9EE3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5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9"/>
                  </a:xfrm>
                  <a:prstGeom prst="ellipse">
                    <a:avLst/>
                  </a:prstGeom>
                </p:spPr>
              </p:pic>
              <p:pic>
                <p:nvPicPr>
                  <p:cNvPr id="62" name="图片 61">
                    <a:extLst>
                      <a:ext uri="{FF2B5EF4-FFF2-40B4-BE49-F238E27FC236}">
                        <a16:creationId xmlns:a16="http://schemas.microsoft.com/office/drawing/2014/main" id="{D05E8F50-A1C4-406C-91F0-3ABDDFA6904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63" name="图片 62">
                    <a:extLst>
                      <a:ext uri="{FF2B5EF4-FFF2-40B4-BE49-F238E27FC236}">
                        <a16:creationId xmlns:a16="http://schemas.microsoft.com/office/drawing/2014/main" id="{5C230266-16AD-4C4A-959F-C90B7700AE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64" name="图片 63">
                    <a:extLst>
                      <a:ext uri="{FF2B5EF4-FFF2-40B4-BE49-F238E27FC236}">
                        <a16:creationId xmlns:a16="http://schemas.microsoft.com/office/drawing/2014/main" id="{C63EE2D1-1AD4-4FEF-8959-FC8F94CA3EF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65" name="图片 64">
                    <a:extLst>
                      <a:ext uri="{FF2B5EF4-FFF2-40B4-BE49-F238E27FC236}">
                        <a16:creationId xmlns:a16="http://schemas.microsoft.com/office/drawing/2014/main" id="{0D04EAF0-7D48-4AA8-8FBA-C120D68C4A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66" name="椭圆 65">
                    <a:extLst>
                      <a:ext uri="{FF2B5EF4-FFF2-40B4-BE49-F238E27FC236}">
                        <a16:creationId xmlns:a16="http://schemas.microsoft.com/office/drawing/2014/main" id="{40697F15-4840-4436-8D82-00259BF3F4B9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67" name="图片 66">
                    <a:extLst>
                      <a:ext uri="{FF2B5EF4-FFF2-40B4-BE49-F238E27FC236}">
                        <a16:creationId xmlns:a16="http://schemas.microsoft.com/office/drawing/2014/main" id="{8B9FF32C-E938-43AF-8DDD-E49A1BA0AD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9" name="矩形: 圆角 38">
                  <a:extLst>
                    <a:ext uri="{FF2B5EF4-FFF2-40B4-BE49-F238E27FC236}">
                      <a16:creationId xmlns:a16="http://schemas.microsoft.com/office/drawing/2014/main" id="{CB613B8E-1BF7-4FB2-BD2A-3A02EFAAD12F}"/>
                    </a:ext>
                  </a:extLst>
                </p:cNvPr>
                <p:cNvSpPr/>
                <p:nvPr>
                  <p:custDataLst>
                    <p:tags r:id="rId62"/>
                  </p:custDataLst>
                </p:nvPr>
              </p:nvSpPr>
              <p:spPr>
                <a:xfrm rot="1877154" flipH="1">
                  <a:off x="4839467" y="4394494"/>
                  <a:ext cx="608548" cy="82383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矩形: 圆角 39">
                  <a:extLst>
                    <a:ext uri="{FF2B5EF4-FFF2-40B4-BE49-F238E27FC236}">
                      <a16:creationId xmlns:a16="http://schemas.microsoft.com/office/drawing/2014/main" id="{298CDABB-EE2C-48C0-89F7-829BB0F31D2A}"/>
                    </a:ext>
                  </a:extLst>
                </p:cNvPr>
                <p:cNvSpPr/>
                <p:nvPr>
                  <p:custDataLst>
                    <p:tags r:id="rId63"/>
                  </p:custDataLst>
                </p:nvPr>
              </p:nvSpPr>
              <p:spPr>
                <a:xfrm rot="1633373" flipH="1">
                  <a:off x="4232378" y="4055008"/>
                  <a:ext cx="62651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矩形: 圆角 40">
                  <a:extLst>
                    <a:ext uri="{FF2B5EF4-FFF2-40B4-BE49-F238E27FC236}">
                      <a16:creationId xmlns:a16="http://schemas.microsoft.com/office/drawing/2014/main" id="{22CE6A4C-98E3-419A-9801-F96B5BE3F45D}"/>
                    </a:ext>
                  </a:extLst>
                </p:cNvPr>
                <p:cNvSpPr/>
                <p:nvPr>
                  <p:custDataLst>
                    <p:tags r:id="rId64"/>
                  </p:custDataLst>
                </p:nvPr>
              </p:nvSpPr>
              <p:spPr>
                <a:xfrm rot="1202620" flipH="1">
                  <a:off x="3580991" y="3750881"/>
                  <a:ext cx="62651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矩形: 圆角 41">
                  <a:extLst>
                    <a:ext uri="{FF2B5EF4-FFF2-40B4-BE49-F238E27FC236}">
                      <a16:creationId xmlns:a16="http://schemas.microsoft.com/office/drawing/2014/main" id="{74D8E831-7ECF-4706-8AE8-080875F71AEF}"/>
                    </a:ext>
                  </a:extLst>
                </p:cNvPr>
                <p:cNvSpPr/>
                <p:nvPr>
                  <p:custDataLst>
                    <p:tags r:id="rId65"/>
                  </p:custDataLst>
                </p:nvPr>
              </p:nvSpPr>
              <p:spPr>
                <a:xfrm rot="815380" flipH="1">
                  <a:off x="2885851" y="3529229"/>
                  <a:ext cx="62651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d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矩形: 圆角 42">
                  <a:extLst>
                    <a:ext uri="{FF2B5EF4-FFF2-40B4-BE49-F238E27FC236}">
                      <a16:creationId xmlns:a16="http://schemas.microsoft.com/office/drawing/2014/main" id="{5851DE6E-0A18-4F44-BDE4-7DB613F0DE43}"/>
                    </a:ext>
                  </a:extLst>
                </p:cNvPr>
                <p:cNvSpPr/>
                <p:nvPr>
                  <p:custDataLst>
                    <p:tags r:id="rId66"/>
                  </p:custDataLst>
                </p:nvPr>
              </p:nvSpPr>
              <p:spPr>
                <a:xfrm rot="610060" flipH="1">
                  <a:off x="2185872" y="3384173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s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矩形: 圆角 43">
                  <a:extLst>
                    <a:ext uri="{FF2B5EF4-FFF2-40B4-BE49-F238E27FC236}">
                      <a16:creationId xmlns:a16="http://schemas.microsoft.com/office/drawing/2014/main" id="{9D46DA4E-C8C1-45EA-87FE-454A6846F4A2}"/>
                    </a:ext>
                  </a:extLst>
                </p:cNvPr>
                <p:cNvSpPr/>
                <p:nvPr>
                  <p:custDataLst>
                    <p:tags r:id="rId67"/>
                  </p:custDataLst>
                </p:nvPr>
              </p:nvSpPr>
              <p:spPr>
                <a:xfrm rot="1877154" flipH="1">
                  <a:off x="4213569" y="5039593"/>
                  <a:ext cx="653404" cy="82383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矩形: 圆角 44">
                  <a:extLst>
                    <a:ext uri="{FF2B5EF4-FFF2-40B4-BE49-F238E27FC236}">
                      <a16:creationId xmlns:a16="http://schemas.microsoft.com/office/drawing/2014/main" id="{DE5CB6DA-F085-49B7-9B50-7B7F808175A1}"/>
                    </a:ext>
                  </a:extLst>
                </p:cNvPr>
                <p:cNvSpPr/>
                <p:nvPr>
                  <p:custDataLst>
                    <p:tags r:id="rId68"/>
                  </p:custDataLst>
                </p:nvPr>
              </p:nvSpPr>
              <p:spPr>
                <a:xfrm rot="1468565" flipH="1">
                  <a:off x="3559434" y="4697532"/>
                  <a:ext cx="67269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矩形: 圆角 45">
                  <a:extLst>
                    <a:ext uri="{FF2B5EF4-FFF2-40B4-BE49-F238E27FC236}">
                      <a16:creationId xmlns:a16="http://schemas.microsoft.com/office/drawing/2014/main" id="{DF79DC43-92B6-4411-9EA1-8406B8699E13}"/>
                    </a:ext>
                  </a:extLst>
                </p:cNvPr>
                <p:cNvSpPr/>
                <p:nvPr>
                  <p:custDataLst>
                    <p:tags r:id="rId69"/>
                  </p:custDataLst>
                </p:nvPr>
              </p:nvSpPr>
              <p:spPr>
                <a:xfrm rot="974533" flipH="1">
                  <a:off x="2870923" y="4451828"/>
                  <a:ext cx="67269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矩形: 圆角 46">
                  <a:extLst>
                    <a:ext uri="{FF2B5EF4-FFF2-40B4-BE49-F238E27FC236}">
                      <a16:creationId xmlns:a16="http://schemas.microsoft.com/office/drawing/2014/main" id="{8AA90AB5-86D2-41EC-8705-C9C55FDEB052}"/>
                    </a:ext>
                  </a:extLst>
                </p:cNvPr>
                <p:cNvSpPr/>
                <p:nvPr>
                  <p:custDataLst>
                    <p:tags r:id="rId70"/>
                  </p:custDataLst>
                </p:nvPr>
              </p:nvSpPr>
              <p:spPr>
                <a:xfrm rot="654809" flipH="1">
                  <a:off x="2171991" y="4278452"/>
                  <a:ext cx="67269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x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矩形: 圆角 47">
                  <a:extLst>
                    <a:ext uri="{FF2B5EF4-FFF2-40B4-BE49-F238E27FC236}">
                      <a16:creationId xmlns:a16="http://schemas.microsoft.com/office/drawing/2014/main" id="{A0C1680C-6385-45B0-849E-7B79336E82FD}"/>
                    </a:ext>
                  </a:extLst>
                </p:cNvPr>
                <p:cNvSpPr/>
                <p:nvPr>
                  <p:custDataLst>
                    <p:tags r:id="rId71"/>
                  </p:custDataLst>
                </p:nvPr>
              </p:nvSpPr>
              <p:spPr>
                <a:xfrm rot="261030" flipH="1">
                  <a:off x="1478328" y="4183509"/>
                  <a:ext cx="6569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z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矩形: 圆角 48">
                  <a:extLst>
                    <a:ext uri="{FF2B5EF4-FFF2-40B4-BE49-F238E27FC236}">
                      <a16:creationId xmlns:a16="http://schemas.microsoft.com/office/drawing/2014/main" id="{347B4FAA-97C4-4931-AF07-D5B820D20804}"/>
                    </a:ext>
                  </a:extLst>
                </p:cNvPr>
                <p:cNvSpPr/>
                <p:nvPr>
                  <p:custDataLst>
                    <p:tags r:id="rId72"/>
                  </p:custDataLst>
                </p:nvPr>
              </p:nvSpPr>
              <p:spPr>
                <a:xfrm rot="526676" flipH="1">
                  <a:off x="3046498" y="5607936"/>
                  <a:ext cx="966893" cy="516808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矩形: 圆角 49">
                  <a:extLst>
                    <a:ext uri="{FF2B5EF4-FFF2-40B4-BE49-F238E27FC236}">
                      <a16:creationId xmlns:a16="http://schemas.microsoft.com/office/drawing/2014/main" id="{7BB9941E-411E-43B8-8405-42FB5582B05B}"/>
                    </a:ext>
                  </a:extLst>
                </p:cNvPr>
                <p:cNvSpPr/>
                <p:nvPr>
                  <p:custDataLst>
                    <p:tags r:id="rId73"/>
                  </p:custDataLst>
                </p:nvPr>
              </p:nvSpPr>
              <p:spPr>
                <a:xfrm rot="1405099" flipH="1">
                  <a:off x="1921085" y="5304298"/>
                  <a:ext cx="1114648" cy="52891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Sym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矩形: 圆角 50">
                  <a:extLst>
                    <a:ext uri="{FF2B5EF4-FFF2-40B4-BE49-F238E27FC236}">
                      <a16:creationId xmlns:a16="http://schemas.microsoft.com/office/drawing/2014/main" id="{2C67B4F9-D33C-45EB-9F02-7F9E489B1327}"/>
                    </a:ext>
                  </a:extLst>
                </p:cNvPr>
                <p:cNvSpPr/>
                <p:nvPr>
                  <p:custDataLst>
                    <p:tags r:id="rId74"/>
                  </p:custDataLst>
                </p:nvPr>
              </p:nvSpPr>
              <p:spPr>
                <a:xfrm rot="1664559" flipH="1">
                  <a:off x="4376955" y="2517173"/>
                  <a:ext cx="854217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.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矩形: 圆角 51">
                  <a:extLst>
                    <a:ext uri="{FF2B5EF4-FFF2-40B4-BE49-F238E27FC236}">
                      <a16:creationId xmlns:a16="http://schemas.microsoft.com/office/drawing/2014/main" id="{ADD7E923-D547-4679-984C-92B40DCFDA13}"/>
                    </a:ext>
                  </a:extLst>
                </p:cNvPr>
                <p:cNvSpPr/>
                <p:nvPr>
                  <p:custDataLst>
                    <p:tags r:id="rId75"/>
                  </p:custDataLst>
                </p:nvPr>
              </p:nvSpPr>
              <p:spPr>
                <a:xfrm rot="924438" flipH="1">
                  <a:off x="3660306" y="2072592"/>
                  <a:ext cx="757569" cy="63048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?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矩形: 圆角 52">
                  <a:extLst>
                    <a:ext uri="{FF2B5EF4-FFF2-40B4-BE49-F238E27FC236}">
                      <a16:creationId xmlns:a16="http://schemas.microsoft.com/office/drawing/2014/main" id="{B9D3B2E1-E984-45F3-8D74-A0F85248411A}"/>
                    </a:ext>
                  </a:extLst>
                </p:cNvPr>
                <p:cNvSpPr/>
                <p:nvPr>
                  <p:custDataLst>
                    <p:tags r:id="rId76"/>
                  </p:custDataLst>
                </p:nvPr>
              </p:nvSpPr>
              <p:spPr>
                <a:xfrm rot="383237" flipH="1">
                  <a:off x="2571919" y="1979468"/>
                  <a:ext cx="1053960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2800" dirty="0">
                      <a:solidFill>
                        <a:schemeClr val="tx1"/>
                      </a:solidFill>
                      <a:latin typeface="华文琥珀" panose="02010800040101010101" pitchFamily="2" charset="-122"/>
                      <a:ea typeface="华文琥珀" panose="02010800040101010101" pitchFamily="2" charset="-122"/>
                    </a:rPr>
                    <a:t>↑</a:t>
                  </a:r>
                </a:p>
              </p:txBody>
            </p:sp>
            <p:sp>
              <p:nvSpPr>
                <p:cNvPr id="54" name="矩形: 圆角 53">
                  <a:extLst>
                    <a:ext uri="{FF2B5EF4-FFF2-40B4-BE49-F238E27FC236}">
                      <a16:creationId xmlns:a16="http://schemas.microsoft.com/office/drawing/2014/main" id="{A04E4BEA-51BE-46EF-B561-E14B08290590}"/>
                    </a:ext>
                  </a:extLst>
                </p:cNvPr>
                <p:cNvSpPr/>
                <p:nvPr>
                  <p:custDataLst>
                    <p:tags r:id="rId77"/>
                  </p:custDataLst>
                </p:nvPr>
              </p:nvSpPr>
              <p:spPr>
                <a:xfrm rot="264161" flipH="1">
                  <a:off x="1476419" y="3313594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a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矩形: 圆角 54">
                  <a:extLst>
                    <a:ext uri="{FF2B5EF4-FFF2-40B4-BE49-F238E27FC236}">
                      <a16:creationId xmlns:a16="http://schemas.microsoft.com/office/drawing/2014/main" id="{1A17FEA0-8316-46AC-917D-EDDF29044BDB}"/>
                    </a:ext>
                  </a:extLst>
                </p:cNvPr>
                <p:cNvSpPr/>
                <p:nvPr>
                  <p:custDataLst>
                    <p:tags r:id="rId78"/>
                  </p:custDataLst>
                </p:nvPr>
              </p:nvSpPr>
              <p:spPr>
                <a:xfrm rot="1741060" flipH="1">
                  <a:off x="4989221" y="3470487"/>
                  <a:ext cx="576976" cy="778422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矩形: 圆角 55">
                  <a:extLst>
                    <a:ext uri="{FF2B5EF4-FFF2-40B4-BE49-F238E27FC236}">
                      <a16:creationId xmlns:a16="http://schemas.microsoft.com/office/drawing/2014/main" id="{09B0DA50-DC51-47E9-B2AD-E51447A883AA}"/>
                    </a:ext>
                  </a:extLst>
                </p:cNvPr>
                <p:cNvSpPr/>
                <p:nvPr>
                  <p:custDataLst>
                    <p:tags r:id="rId79"/>
                  </p:custDataLst>
                </p:nvPr>
              </p:nvSpPr>
              <p:spPr>
                <a:xfrm rot="1500680" flipH="1">
                  <a:off x="4410031" y="3161483"/>
                  <a:ext cx="594010" cy="7902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矩形: 圆角 56">
                  <a:extLst>
                    <a:ext uri="{FF2B5EF4-FFF2-40B4-BE49-F238E27FC236}">
                      <a16:creationId xmlns:a16="http://schemas.microsoft.com/office/drawing/2014/main" id="{EF1E30E4-AF2F-4040-8505-A8D8A4C28887}"/>
                    </a:ext>
                  </a:extLst>
                </p:cNvPr>
                <p:cNvSpPr/>
                <p:nvPr>
                  <p:custDataLst>
                    <p:tags r:id="rId80"/>
                  </p:custDataLst>
                </p:nvPr>
              </p:nvSpPr>
              <p:spPr>
                <a:xfrm rot="1187568" flipH="1">
                  <a:off x="3793080" y="2886150"/>
                  <a:ext cx="594010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r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矩形: 圆角 57">
                  <a:extLst>
                    <a:ext uri="{FF2B5EF4-FFF2-40B4-BE49-F238E27FC236}">
                      <a16:creationId xmlns:a16="http://schemas.microsoft.com/office/drawing/2014/main" id="{97989FD0-B087-4031-93E9-BCF613F48F37}"/>
                    </a:ext>
                  </a:extLst>
                </p:cNvPr>
                <p:cNvSpPr/>
                <p:nvPr>
                  <p:custDataLst>
                    <p:tags r:id="rId81"/>
                  </p:custDataLst>
                </p:nvPr>
              </p:nvSpPr>
              <p:spPr>
                <a:xfrm rot="815380" flipH="1">
                  <a:off x="3146347" y="2691083"/>
                  <a:ext cx="594011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e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B4B1B3E1-9B3C-4083-991A-307305B67E54}"/>
                    </a:ext>
                  </a:extLst>
                </p:cNvPr>
                <p:cNvSpPr/>
                <p:nvPr>
                  <p:custDataLst>
                    <p:tags r:id="rId82"/>
                  </p:custDataLst>
                </p:nvPr>
              </p:nvSpPr>
              <p:spPr>
                <a:xfrm rot="504584" flipH="1">
                  <a:off x="2485842" y="2571873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w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矩形: 圆角 59">
                  <a:extLst>
                    <a:ext uri="{FF2B5EF4-FFF2-40B4-BE49-F238E27FC236}">
                      <a16:creationId xmlns:a16="http://schemas.microsoft.com/office/drawing/2014/main" id="{C2C08B1D-D2E6-4144-B799-FDBD84E66ECF}"/>
                    </a:ext>
                  </a:extLst>
                </p:cNvPr>
                <p:cNvSpPr/>
                <p:nvPr>
                  <p:custDataLst>
                    <p:tags r:id="rId83"/>
                  </p:custDataLst>
                </p:nvPr>
              </p:nvSpPr>
              <p:spPr>
                <a:xfrm rot="264161" flipH="1">
                  <a:off x="1824430" y="2475576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q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616A760-10C1-49C5-8600-F526F55E1B72}"/>
                  </a:ext>
                </a:extLst>
              </p:cNvPr>
              <p:cNvGrpSpPr/>
              <p:nvPr/>
            </p:nvGrpSpPr>
            <p:grpSpPr>
              <a:xfrm>
                <a:off x="5845406" y="1761826"/>
                <a:ext cx="4510331" cy="4508110"/>
                <a:chOff x="6513180" y="1846785"/>
                <a:chExt cx="4510331" cy="4508110"/>
              </a:xfrm>
            </p:grpSpPr>
            <p:grpSp>
              <p:nvGrpSpPr>
                <p:cNvPr id="8" name="组合 7">
                  <a:extLst>
                    <a:ext uri="{FF2B5EF4-FFF2-40B4-BE49-F238E27FC236}">
                      <a16:creationId xmlns:a16="http://schemas.microsoft.com/office/drawing/2014/main" id="{E193FAE8-56E3-40FE-9787-84D51F57B7EF}"/>
                    </a:ext>
                  </a:extLst>
                </p:cNvPr>
                <p:cNvGrpSpPr/>
                <p:nvPr/>
              </p:nvGrpSpPr>
              <p:grpSpPr>
                <a:xfrm>
                  <a:off x="6513180" y="1846785"/>
                  <a:ext cx="4510331" cy="4508110"/>
                  <a:chOff x="7997355" y="320040"/>
                  <a:chExt cx="6449694" cy="6446519"/>
                </a:xfrm>
              </p:grpSpPr>
              <p:pic>
                <p:nvPicPr>
                  <p:cNvPr id="31" name="图片 30">
                    <a:extLst>
                      <a:ext uri="{FF2B5EF4-FFF2-40B4-BE49-F238E27FC236}">
                        <a16:creationId xmlns:a16="http://schemas.microsoft.com/office/drawing/2014/main" id="{980679CF-4E52-41AC-B3DA-1D321ED193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5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9"/>
                  </a:xfrm>
                  <a:prstGeom prst="ellipse">
                    <a:avLst/>
                  </a:prstGeom>
                </p:spPr>
              </p:pic>
              <p:pic>
                <p:nvPicPr>
                  <p:cNvPr id="32" name="图片 31">
                    <a:extLst>
                      <a:ext uri="{FF2B5EF4-FFF2-40B4-BE49-F238E27FC236}">
                        <a16:creationId xmlns:a16="http://schemas.microsoft.com/office/drawing/2014/main" id="{9893301C-586E-43FE-BB71-E2B92DF7E46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33" name="图片 32">
                    <a:extLst>
                      <a:ext uri="{FF2B5EF4-FFF2-40B4-BE49-F238E27FC236}">
                        <a16:creationId xmlns:a16="http://schemas.microsoft.com/office/drawing/2014/main" id="{166BF003-BD15-4E1D-914B-97AB1212C7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34" name="图片 33">
                    <a:extLst>
                      <a:ext uri="{FF2B5EF4-FFF2-40B4-BE49-F238E27FC236}">
                        <a16:creationId xmlns:a16="http://schemas.microsoft.com/office/drawing/2014/main" id="{4DDA19C3-7A6C-4C31-B96E-EF4E688315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35" name="图片 34">
                    <a:extLst>
                      <a:ext uri="{FF2B5EF4-FFF2-40B4-BE49-F238E27FC236}">
                        <a16:creationId xmlns:a16="http://schemas.microsoft.com/office/drawing/2014/main" id="{81AECA60-D030-467E-9F1F-99E5783480A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36" name="椭圆 35">
                    <a:extLst>
                      <a:ext uri="{FF2B5EF4-FFF2-40B4-BE49-F238E27FC236}">
                        <a16:creationId xmlns:a16="http://schemas.microsoft.com/office/drawing/2014/main" id="{F47FA680-0282-491F-A6AF-5E077EE2CD02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37" name="图片 36">
                    <a:extLst>
                      <a:ext uri="{FF2B5EF4-FFF2-40B4-BE49-F238E27FC236}">
                        <a16:creationId xmlns:a16="http://schemas.microsoft.com/office/drawing/2014/main" id="{6A337748-7F41-4202-97DE-548B63A0B7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9" name="矩形: 圆角 8">
                  <a:extLst>
                    <a:ext uri="{FF2B5EF4-FFF2-40B4-BE49-F238E27FC236}">
                      <a16:creationId xmlns:a16="http://schemas.microsoft.com/office/drawing/2014/main" id="{8E56BCD3-604C-4F93-ABEB-46C52246724C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 rot="19722846">
                  <a:off x="6794188" y="4479453"/>
                  <a:ext cx="608548" cy="823835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" name="矩形: 圆角 9">
                  <a:extLst>
                    <a:ext uri="{FF2B5EF4-FFF2-40B4-BE49-F238E27FC236}">
                      <a16:creationId xmlns:a16="http://schemas.microsoft.com/office/drawing/2014/main" id="{0A4C1A44-348D-4965-B98D-F825848E93AD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 rot="19966627">
                  <a:off x="7383309" y="4139967"/>
                  <a:ext cx="62651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" name="矩形: 圆角 10">
                  <a:extLst>
                    <a:ext uri="{FF2B5EF4-FFF2-40B4-BE49-F238E27FC236}">
                      <a16:creationId xmlns:a16="http://schemas.microsoft.com/office/drawing/2014/main" id="{D1BC7C29-BFF1-4A2F-A6AD-4884DBEBBC40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 rot="20397380">
                  <a:off x="8034696" y="3835840"/>
                  <a:ext cx="62651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矩形: 圆角 11">
                  <a:extLst>
                    <a:ext uri="{FF2B5EF4-FFF2-40B4-BE49-F238E27FC236}">
                      <a16:creationId xmlns:a16="http://schemas.microsoft.com/office/drawing/2014/main" id="{F1EB23B6-94F8-44B9-9691-D98F9788A629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 rot="20784620">
                  <a:off x="8729836" y="3614188"/>
                  <a:ext cx="62651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j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矩形: 圆角 12">
                  <a:extLst>
                    <a:ext uri="{FF2B5EF4-FFF2-40B4-BE49-F238E27FC236}">
                      <a16:creationId xmlns:a16="http://schemas.microsoft.com/office/drawing/2014/main" id="{9AB5EE01-734E-438F-B34F-639F77C20C81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 rot="20989940">
                  <a:off x="9444450" y="3469132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k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矩形: 圆角 13">
                  <a:extLst>
                    <a:ext uri="{FF2B5EF4-FFF2-40B4-BE49-F238E27FC236}">
                      <a16:creationId xmlns:a16="http://schemas.microsoft.com/office/drawing/2014/main" id="{419C999D-C0A0-480A-AB11-B3EEC573C8BB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 rot="19722846">
                  <a:off x="7375230" y="5124552"/>
                  <a:ext cx="653404" cy="823835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CA4B4AB0-4646-4C81-8EAF-9A166F8D4438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 rot="20131435">
                  <a:off x="8010073" y="4782491"/>
                  <a:ext cx="67269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矩形: 圆角 15">
                  <a:extLst>
                    <a:ext uri="{FF2B5EF4-FFF2-40B4-BE49-F238E27FC236}">
                      <a16:creationId xmlns:a16="http://schemas.microsoft.com/office/drawing/2014/main" id="{7A765F99-9EE0-4245-9D0E-E93CBA15A152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 rot="20625467">
                  <a:off x="8698584" y="4536787"/>
                  <a:ext cx="67269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矩形: 圆角 16">
                  <a:extLst>
                    <a:ext uri="{FF2B5EF4-FFF2-40B4-BE49-F238E27FC236}">
                      <a16:creationId xmlns:a16="http://schemas.microsoft.com/office/drawing/2014/main" id="{18097391-84E2-414B-8B77-C8B35412E443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 rot="20945191">
                  <a:off x="9397516" y="4363411"/>
                  <a:ext cx="67269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n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矩形: 圆角 17">
                  <a:extLst>
                    <a:ext uri="{FF2B5EF4-FFF2-40B4-BE49-F238E27FC236}">
                      <a16:creationId xmlns:a16="http://schemas.microsoft.com/office/drawing/2014/main" id="{323AE189-B49D-4F72-A835-81848215456C}"/>
                    </a:ext>
                  </a:extLst>
                </p:cNvPr>
                <p:cNvSpPr/>
                <p:nvPr>
                  <p:custDataLst>
                    <p:tags r:id="rId49"/>
                  </p:custDataLst>
                </p:nvPr>
              </p:nvSpPr>
              <p:spPr>
                <a:xfrm rot="21338970">
                  <a:off x="10106894" y="4268468"/>
                  <a:ext cx="6569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m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矩形: 圆角 18">
                  <a:extLst>
                    <a:ext uri="{FF2B5EF4-FFF2-40B4-BE49-F238E27FC236}">
                      <a16:creationId xmlns:a16="http://schemas.microsoft.com/office/drawing/2014/main" id="{27D5766A-2BBD-43DC-8DAD-241695C3D933}"/>
                    </a:ext>
                  </a:extLst>
                </p:cNvPr>
                <p:cNvSpPr/>
                <p:nvPr>
                  <p:custDataLst>
                    <p:tags r:id="rId50"/>
                  </p:custDataLst>
                </p:nvPr>
              </p:nvSpPr>
              <p:spPr>
                <a:xfrm rot="21073324">
                  <a:off x="8228812" y="5692895"/>
                  <a:ext cx="966893" cy="516808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矩形: 圆角 19">
                  <a:extLst>
                    <a:ext uri="{FF2B5EF4-FFF2-40B4-BE49-F238E27FC236}">
                      <a16:creationId xmlns:a16="http://schemas.microsoft.com/office/drawing/2014/main" id="{CE54EA69-F441-4E02-A644-68568496397B}"/>
                    </a:ext>
                  </a:extLst>
                </p:cNvPr>
                <p:cNvSpPr/>
                <p:nvPr>
                  <p:custDataLst>
                    <p:tags r:id="rId51"/>
                  </p:custDataLst>
                </p:nvPr>
              </p:nvSpPr>
              <p:spPr>
                <a:xfrm rot="20194901">
                  <a:off x="9206470" y="5389257"/>
                  <a:ext cx="1114648" cy="52891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Enter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矩形: 圆角 20">
                  <a:extLst>
                    <a:ext uri="{FF2B5EF4-FFF2-40B4-BE49-F238E27FC236}">
                      <a16:creationId xmlns:a16="http://schemas.microsoft.com/office/drawing/2014/main" id="{E880C1BE-2712-4DBF-9491-B55765B10D04}"/>
                    </a:ext>
                  </a:extLst>
                </p:cNvPr>
                <p:cNvSpPr/>
                <p:nvPr>
                  <p:custDataLst>
                    <p:tags r:id="rId52"/>
                  </p:custDataLst>
                </p:nvPr>
              </p:nvSpPr>
              <p:spPr>
                <a:xfrm rot="19935441">
                  <a:off x="7011031" y="2602132"/>
                  <a:ext cx="854217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,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矩形: 圆角 21">
                  <a:extLst>
                    <a:ext uri="{FF2B5EF4-FFF2-40B4-BE49-F238E27FC236}">
                      <a16:creationId xmlns:a16="http://schemas.microsoft.com/office/drawing/2014/main" id="{9DD8490F-043F-48A5-A85F-314D7A8ADEBE}"/>
                    </a:ext>
                  </a:extLst>
                </p:cNvPr>
                <p:cNvSpPr/>
                <p:nvPr>
                  <p:custDataLst>
                    <p:tags r:id="rId53"/>
                  </p:custDataLst>
                </p:nvPr>
              </p:nvSpPr>
              <p:spPr>
                <a:xfrm rot="20675562">
                  <a:off x="7824328" y="2157551"/>
                  <a:ext cx="757569" cy="63048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!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矩形: 圆角 22">
                  <a:extLst>
                    <a:ext uri="{FF2B5EF4-FFF2-40B4-BE49-F238E27FC236}">
                      <a16:creationId xmlns:a16="http://schemas.microsoft.com/office/drawing/2014/main" id="{BA650B65-0486-49D2-A552-D1D8718B4948}"/>
                    </a:ext>
                  </a:extLst>
                </p:cNvPr>
                <p:cNvSpPr/>
                <p:nvPr>
                  <p:custDataLst>
                    <p:tags r:id="rId54"/>
                  </p:custDataLst>
                </p:nvPr>
              </p:nvSpPr>
              <p:spPr>
                <a:xfrm rot="21216763">
                  <a:off x="8616324" y="2064427"/>
                  <a:ext cx="1053960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Back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781A9BD6-B93F-49CC-A201-D24F06E9F8EC}"/>
                    </a:ext>
                  </a:extLst>
                </p:cNvPr>
                <p:cNvSpPr/>
                <p:nvPr>
                  <p:custDataLst>
                    <p:tags r:id="rId55"/>
                  </p:custDataLst>
                </p:nvPr>
              </p:nvSpPr>
              <p:spPr>
                <a:xfrm rot="21335839">
                  <a:off x="10153903" y="3398553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l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矩形: 圆角 24">
                  <a:extLst>
                    <a:ext uri="{FF2B5EF4-FFF2-40B4-BE49-F238E27FC236}">
                      <a16:creationId xmlns:a16="http://schemas.microsoft.com/office/drawing/2014/main" id="{A1F2015B-A29E-4893-BF40-FE0333392419}"/>
                    </a:ext>
                  </a:extLst>
                </p:cNvPr>
                <p:cNvSpPr/>
                <p:nvPr>
                  <p:custDataLst>
                    <p:tags r:id="rId56"/>
                  </p:custDataLst>
                </p:nvPr>
              </p:nvSpPr>
              <p:spPr>
                <a:xfrm rot="19858940">
                  <a:off x="6676006" y="3555446"/>
                  <a:ext cx="576976" cy="778422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矩形: 圆角 25">
                  <a:extLst>
                    <a:ext uri="{FF2B5EF4-FFF2-40B4-BE49-F238E27FC236}">
                      <a16:creationId xmlns:a16="http://schemas.microsoft.com/office/drawing/2014/main" id="{ADBB311E-3044-4972-87A3-250B232DBD30}"/>
                    </a:ext>
                  </a:extLst>
                </p:cNvPr>
                <p:cNvSpPr/>
                <p:nvPr>
                  <p:custDataLst>
                    <p:tags r:id="rId57"/>
                  </p:custDataLst>
                </p:nvPr>
              </p:nvSpPr>
              <p:spPr>
                <a:xfrm rot="20099320">
                  <a:off x="7238162" y="3246442"/>
                  <a:ext cx="594010" cy="7902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矩形: 圆角 26">
                  <a:extLst>
                    <a:ext uri="{FF2B5EF4-FFF2-40B4-BE49-F238E27FC236}">
                      <a16:creationId xmlns:a16="http://schemas.microsoft.com/office/drawing/2014/main" id="{7144ADA6-6263-47A2-AB2E-88F19BC067C7}"/>
                    </a:ext>
                  </a:extLst>
                </p:cNvPr>
                <p:cNvSpPr/>
                <p:nvPr>
                  <p:custDataLst>
                    <p:tags r:id="rId58"/>
                  </p:custDataLst>
                </p:nvPr>
              </p:nvSpPr>
              <p:spPr>
                <a:xfrm rot="20412432">
                  <a:off x="7855113" y="2971109"/>
                  <a:ext cx="594010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u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矩形: 圆角 27">
                  <a:extLst>
                    <a:ext uri="{FF2B5EF4-FFF2-40B4-BE49-F238E27FC236}">
                      <a16:creationId xmlns:a16="http://schemas.microsoft.com/office/drawing/2014/main" id="{B3D57FA8-ABC6-4C87-B104-8B4B5E27C3B3}"/>
                    </a:ext>
                  </a:extLst>
                </p:cNvPr>
                <p:cNvSpPr/>
                <p:nvPr>
                  <p:custDataLst>
                    <p:tags r:id="rId59"/>
                  </p:custDataLst>
                </p:nvPr>
              </p:nvSpPr>
              <p:spPr>
                <a:xfrm rot="20784620">
                  <a:off x="8501845" y="2776042"/>
                  <a:ext cx="594011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i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矩形: 圆角 28">
                  <a:extLst>
                    <a:ext uri="{FF2B5EF4-FFF2-40B4-BE49-F238E27FC236}">
                      <a16:creationId xmlns:a16="http://schemas.microsoft.com/office/drawing/2014/main" id="{F9ECA696-5E69-4190-8C83-65A60CB006DD}"/>
                    </a:ext>
                  </a:extLst>
                </p:cNvPr>
                <p:cNvSpPr/>
                <p:nvPr>
                  <p:custDataLst>
                    <p:tags r:id="rId60"/>
                  </p:custDataLst>
                </p:nvPr>
              </p:nvSpPr>
              <p:spPr>
                <a:xfrm rot="21095416">
                  <a:off x="9176227" y="2656832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o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矩形: 圆角 29">
                  <a:extLst>
                    <a:ext uri="{FF2B5EF4-FFF2-40B4-BE49-F238E27FC236}">
                      <a16:creationId xmlns:a16="http://schemas.microsoft.com/office/drawing/2014/main" id="{1C02D87C-B3A9-4BFF-A24D-072EFD21EB30}"/>
                    </a:ext>
                  </a:extLst>
                </p:cNvPr>
                <p:cNvSpPr/>
                <p:nvPr>
                  <p:custDataLst>
                    <p:tags r:id="rId61"/>
                  </p:custDataLst>
                </p:nvPr>
              </p:nvSpPr>
              <p:spPr>
                <a:xfrm rot="21335839">
                  <a:off x="9837639" y="2560535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p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D454930F-DEF4-46F8-BD74-66A566B079F8}"/>
                </a:ext>
              </a:extLst>
            </p:cNvPr>
            <p:cNvGrpSpPr/>
            <p:nvPr/>
          </p:nvGrpSpPr>
          <p:grpSpPr>
            <a:xfrm>
              <a:off x="-694221" y="1338332"/>
              <a:ext cx="9149103" cy="4508111"/>
              <a:chOff x="1666557" y="1269058"/>
              <a:chExt cx="9149103" cy="4508111"/>
            </a:xfrm>
          </p:grpSpPr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id="{7A5E70D7-22D5-481E-ADC1-FB8CB6A351BD}"/>
                  </a:ext>
                </a:extLst>
              </p:cNvPr>
              <p:cNvGrpSpPr/>
              <p:nvPr/>
            </p:nvGrpSpPr>
            <p:grpSpPr>
              <a:xfrm>
                <a:off x="6305328" y="1269058"/>
                <a:ext cx="4510332" cy="4508111"/>
                <a:chOff x="6933652" y="2233356"/>
                <a:chExt cx="4521018" cy="4518792"/>
              </a:xfrm>
            </p:grpSpPr>
            <p:grpSp>
              <p:nvGrpSpPr>
                <p:cNvPr id="98" name="组合 97">
                  <a:extLst>
                    <a:ext uri="{FF2B5EF4-FFF2-40B4-BE49-F238E27FC236}">
                      <a16:creationId xmlns:a16="http://schemas.microsoft.com/office/drawing/2014/main" id="{86EEC861-B342-4877-83C9-3546B4CD2122}"/>
                    </a:ext>
                  </a:extLst>
                </p:cNvPr>
                <p:cNvGrpSpPr/>
                <p:nvPr/>
              </p:nvGrpSpPr>
              <p:grpSpPr>
                <a:xfrm>
                  <a:off x="6933652" y="2233356"/>
                  <a:ext cx="4521018" cy="4518792"/>
                  <a:chOff x="7997355" y="320040"/>
                  <a:chExt cx="6449694" cy="6446518"/>
                </a:xfrm>
              </p:grpSpPr>
              <p:pic>
                <p:nvPicPr>
                  <p:cNvPr id="118" name="图片 117">
                    <a:extLst>
                      <a:ext uri="{FF2B5EF4-FFF2-40B4-BE49-F238E27FC236}">
                        <a16:creationId xmlns:a16="http://schemas.microsoft.com/office/drawing/2014/main" id="{41C88DD1-C049-4629-8FC3-3803F581C86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5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8"/>
                  </a:xfrm>
                  <a:prstGeom prst="ellipse">
                    <a:avLst/>
                  </a:prstGeom>
                </p:spPr>
              </p:pic>
              <p:pic>
                <p:nvPicPr>
                  <p:cNvPr id="119" name="图片 118">
                    <a:extLst>
                      <a:ext uri="{FF2B5EF4-FFF2-40B4-BE49-F238E27FC236}">
                        <a16:creationId xmlns:a16="http://schemas.microsoft.com/office/drawing/2014/main" id="{90A2E2F8-268D-4280-9AF4-28BC576EFF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0" name="图片 119">
                    <a:extLst>
                      <a:ext uri="{FF2B5EF4-FFF2-40B4-BE49-F238E27FC236}">
                        <a16:creationId xmlns:a16="http://schemas.microsoft.com/office/drawing/2014/main" id="{7A105273-C4C2-4116-BE7E-1C598CDB102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1" name="图片 120">
                    <a:extLst>
                      <a:ext uri="{FF2B5EF4-FFF2-40B4-BE49-F238E27FC236}">
                        <a16:creationId xmlns:a16="http://schemas.microsoft.com/office/drawing/2014/main" id="{637E91FE-6751-4086-988C-A8603D9A029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2" name="图片 121">
                    <a:extLst>
                      <a:ext uri="{FF2B5EF4-FFF2-40B4-BE49-F238E27FC236}">
                        <a16:creationId xmlns:a16="http://schemas.microsoft.com/office/drawing/2014/main" id="{EB0E0817-BCED-4BC6-82F9-850BC8D5A81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123" name="椭圆 122">
                    <a:extLst>
                      <a:ext uri="{FF2B5EF4-FFF2-40B4-BE49-F238E27FC236}">
                        <a16:creationId xmlns:a16="http://schemas.microsoft.com/office/drawing/2014/main" id="{5AC199E9-BF7E-4EE9-8AB6-E5244B3F2B60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124" name="图片 123">
                    <a:extLst>
                      <a:ext uri="{FF2B5EF4-FFF2-40B4-BE49-F238E27FC236}">
                        <a16:creationId xmlns:a16="http://schemas.microsoft.com/office/drawing/2014/main" id="{E1099444-9E2D-4809-8F2F-A05984CF77E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99" name="矩形: 圆角 98">
                  <a:extLst>
                    <a:ext uri="{FF2B5EF4-FFF2-40B4-BE49-F238E27FC236}">
                      <a16:creationId xmlns:a16="http://schemas.microsoft.com/office/drawing/2014/main" id="{964AAE86-5B46-4465-AB97-EA0633ABC1F3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 rot="19722846">
                  <a:off x="7131849" y="3851888"/>
                  <a:ext cx="710028" cy="82578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矩形: 圆角 99">
                  <a:extLst>
                    <a:ext uri="{FF2B5EF4-FFF2-40B4-BE49-F238E27FC236}">
                      <a16:creationId xmlns:a16="http://schemas.microsoft.com/office/drawing/2014/main" id="{94B9867E-8865-4B18-BED8-DEF84B325922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 rot="20046470">
                  <a:off x="7805191" y="3498009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u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矩形: 圆角 100">
                  <a:extLst>
                    <a:ext uri="{FF2B5EF4-FFF2-40B4-BE49-F238E27FC236}">
                      <a16:creationId xmlns:a16="http://schemas.microsoft.com/office/drawing/2014/main" id="{900EBE50-A823-4060-9622-119422AB1ED1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 rot="20625467">
                  <a:off x="8553360" y="3216694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i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矩形: 圆角 101">
                  <a:extLst>
                    <a:ext uri="{FF2B5EF4-FFF2-40B4-BE49-F238E27FC236}">
                      <a16:creationId xmlns:a16="http://schemas.microsoft.com/office/drawing/2014/main" id="{BE8D9647-3202-4EDA-A58C-FFD4C4BA6292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 rot="20985367">
                  <a:off x="9307915" y="3030936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o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: 圆角 102">
                  <a:extLst>
                    <a:ext uri="{FF2B5EF4-FFF2-40B4-BE49-F238E27FC236}">
                      <a16:creationId xmlns:a16="http://schemas.microsoft.com/office/drawing/2014/main" id="{7FD7C88F-5168-407B-B5EA-78F629C5AAA6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 rot="21167905">
                  <a:off x="10077118" y="2934038"/>
                  <a:ext cx="713916" cy="82715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p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: 圆角 103">
                  <a:extLst>
                    <a:ext uri="{FF2B5EF4-FFF2-40B4-BE49-F238E27FC236}">
                      <a16:creationId xmlns:a16="http://schemas.microsoft.com/office/drawing/2014/main" id="{DFA2F760-B0FE-4113-8784-FEBAAF94185F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 rot="19722846">
                  <a:off x="7186834" y="4827163"/>
                  <a:ext cx="816435" cy="825787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: 圆角 104">
                  <a:extLst>
                    <a:ext uri="{FF2B5EF4-FFF2-40B4-BE49-F238E27FC236}">
                      <a16:creationId xmlns:a16="http://schemas.microsoft.com/office/drawing/2014/main" id="{C22E56B9-B82B-411E-B5D8-CB985E33EE45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 rot="20046470">
                  <a:off x="7916825" y="4404302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矩形: 圆角 105">
                  <a:extLst>
                    <a:ext uri="{FF2B5EF4-FFF2-40B4-BE49-F238E27FC236}">
                      <a16:creationId xmlns:a16="http://schemas.microsoft.com/office/drawing/2014/main" id="{6EC9B78E-370B-4A59-BE87-D30E7A3B7E7A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 rot="20625467">
                  <a:off x="8749074" y="4067256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j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矩形: 圆角 106">
                  <a:extLst>
                    <a:ext uri="{FF2B5EF4-FFF2-40B4-BE49-F238E27FC236}">
                      <a16:creationId xmlns:a16="http://schemas.microsoft.com/office/drawing/2014/main" id="{24823641-7D1A-445B-8FC0-87E31DE9F5B9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 rot="21071148">
                  <a:off x="9633249" y="3878016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k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矩形: 圆角 107">
                  <a:extLst>
                    <a:ext uri="{FF2B5EF4-FFF2-40B4-BE49-F238E27FC236}">
                      <a16:creationId xmlns:a16="http://schemas.microsoft.com/office/drawing/2014/main" id="{78DE05A6-AE07-42A1-BEFE-6DE4C1BAD41B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 rot="21374234">
                  <a:off x="10497649" y="3795672"/>
                  <a:ext cx="820906" cy="82715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l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矩形: 圆角 108">
                  <a:extLst>
                    <a:ext uri="{FF2B5EF4-FFF2-40B4-BE49-F238E27FC236}">
                      <a16:creationId xmlns:a16="http://schemas.microsoft.com/office/drawing/2014/main" id="{6D55B852-CFD2-49AA-8B30-C2F6F612972C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 rot="19815886">
                  <a:off x="7810312" y="5458375"/>
                  <a:ext cx="828502" cy="825787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矩形: 圆角 109">
                  <a:extLst>
                    <a:ext uri="{FF2B5EF4-FFF2-40B4-BE49-F238E27FC236}">
                      <a16:creationId xmlns:a16="http://schemas.microsoft.com/office/drawing/2014/main" id="{B4E2CF73-C19C-4321-8206-6C22829982BB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 rot="20349705">
                  <a:off x="8611334" y="5075993"/>
                  <a:ext cx="852964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1" name="矩形: 圆角 110">
                  <a:extLst>
                    <a:ext uri="{FF2B5EF4-FFF2-40B4-BE49-F238E27FC236}">
                      <a16:creationId xmlns:a16="http://schemas.microsoft.com/office/drawing/2014/main" id="{A0695A97-1C6C-453C-83C1-7FBA94F5807E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 rot="20807914">
                  <a:off x="9468700" y="4812327"/>
                  <a:ext cx="852963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n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2" name="矩形: 圆角 111">
                  <a:extLst>
                    <a:ext uri="{FF2B5EF4-FFF2-40B4-BE49-F238E27FC236}">
                      <a16:creationId xmlns:a16="http://schemas.microsoft.com/office/drawing/2014/main" id="{B6E6CD80-09CB-489B-8B74-1396FEE8C4D8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 rot="21191116">
                  <a:off x="10350369" y="4664673"/>
                  <a:ext cx="852963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m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矩形: 圆角 112">
                  <a:extLst>
                    <a:ext uri="{FF2B5EF4-FFF2-40B4-BE49-F238E27FC236}">
                      <a16:creationId xmlns:a16="http://schemas.microsoft.com/office/drawing/2014/main" id="{02BA1877-3B7F-4341-8672-3945B45E982F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 rot="21073324">
                  <a:off x="8653348" y="6088579"/>
                  <a:ext cx="969184" cy="518033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矩形: 圆角 113">
                  <a:extLst>
                    <a:ext uri="{FF2B5EF4-FFF2-40B4-BE49-F238E27FC236}">
                      <a16:creationId xmlns:a16="http://schemas.microsoft.com/office/drawing/2014/main" id="{96B17B4F-E7FE-4C67-BCC1-7D667C62F40B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 rot="20194901">
                  <a:off x="9633323" y="5784222"/>
                  <a:ext cx="1117289" cy="5301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Enter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矩形: 圆角 114">
                  <a:extLst>
                    <a:ext uri="{FF2B5EF4-FFF2-40B4-BE49-F238E27FC236}">
                      <a16:creationId xmlns:a16="http://schemas.microsoft.com/office/drawing/2014/main" id="{C89AFB31-70E3-4AD0-8B4E-9B1B43945DB1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 rot="19935441">
                  <a:off x="7432682" y="2990493"/>
                  <a:ext cx="856241" cy="518033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,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矩形: 圆角 115">
                  <a:extLst>
                    <a:ext uri="{FF2B5EF4-FFF2-40B4-BE49-F238E27FC236}">
                      <a16:creationId xmlns:a16="http://schemas.microsoft.com/office/drawing/2014/main" id="{49ECD6F4-985B-4D3E-BEFD-29A59986436F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 rot="20675562">
                  <a:off x="8247906" y="2544858"/>
                  <a:ext cx="759364" cy="63197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!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7" name="矩形: 圆角 116">
                  <a:extLst>
                    <a:ext uri="{FF2B5EF4-FFF2-40B4-BE49-F238E27FC236}">
                      <a16:creationId xmlns:a16="http://schemas.microsoft.com/office/drawing/2014/main" id="{B7F87A27-D546-4A17-8F11-588920D79346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 rot="21216763">
                  <a:off x="9041779" y="2451514"/>
                  <a:ext cx="1056457" cy="518033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Back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A147136B-4991-4980-87F5-D050E39B395E}"/>
                  </a:ext>
                </a:extLst>
              </p:cNvPr>
              <p:cNvGrpSpPr/>
              <p:nvPr/>
            </p:nvGrpSpPr>
            <p:grpSpPr>
              <a:xfrm>
                <a:off x="1666557" y="1269058"/>
                <a:ext cx="4502290" cy="4500073"/>
                <a:chOff x="1868509" y="2363287"/>
                <a:chExt cx="4393609" cy="4391446"/>
              </a:xfrm>
            </p:grpSpPr>
            <p:grpSp>
              <p:nvGrpSpPr>
                <p:cNvPr id="71" name="组合 70">
                  <a:extLst>
                    <a:ext uri="{FF2B5EF4-FFF2-40B4-BE49-F238E27FC236}">
                      <a16:creationId xmlns:a16="http://schemas.microsoft.com/office/drawing/2014/main" id="{0891E6D6-82A8-4C32-A11C-BF22F8E12630}"/>
                    </a:ext>
                  </a:extLst>
                </p:cNvPr>
                <p:cNvGrpSpPr/>
                <p:nvPr/>
              </p:nvGrpSpPr>
              <p:grpSpPr>
                <a:xfrm flipH="1">
                  <a:off x="1868509" y="2363287"/>
                  <a:ext cx="4393609" cy="4391446"/>
                  <a:chOff x="7997355" y="320040"/>
                  <a:chExt cx="6449694" cy="6446518"/>
                </a:xfrm>
              </p:grpSpPr>
              <p:pic>
                <p:nvPicPr>
                  <p:cNvPr id="91" name="图片 90">
                    <a:extLst>
                      <a:ext uri="{FF2B5EF4-FFF2-40B4-BE49-F238E27FC236}">
                        <a16:creationId xmlns:a16="http://schemas.microsoft.com/office/drawing/2014/main" id="{768DB05F-856A-4403-A416-99BB807448C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5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8"/>
                  </a:xfrm>
                  <a:prstGeom prst="ellipse">
                    <a:avLst/>
                  </a:prstGeom>
                </p:spPr>
              </p:pic>
              <p:pic>
                <p:nvPicPr>
                  <p:cNvPr id="92" name="图片 91">
                    <a:extLst>
                      <a:ext uri="{FF2B5EF4-FFF2-40B4-BE49-F238E27FC236}">
                        <a16:creationId xmlns:a16="http://schemas.microsoft.com/office/drawing/2014/main" id="{24B4FA48-D02C-4D86-BAA9-FC77D3C2949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93" name="图片 92">
                    <a:extLst>
                      <a:ext uri="{FF2B5EF4-FFF2-40B4-BE49-F238E27FC236}">
                        <a16:creationId xmlns:a16="http://schemas.microsoft.com/office/drawing/2014/main" id="{049663D7-003A-414F-B22C-6BD1D54306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94" name="图片 93">
                    <a:extLst>
                      <a:ext uri="{FF2B5EF4-FFF2-40B4-BE49-F238E27FC236}">
                        <a16:creationId xmlns:a16="http://schemas.microsoft.com/office/drawing/2014/main" id="{99A3E48C-7344-4868-901E-4D673534983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95" name="图片 94">
                    <a:extLst>
                      <a:ext uri="{FF2B5EF4-FFF2-40B4-BE49-F238E27FC236}">
                        <a16:creationId xmlns:a16="http://schemas.microsoft.com/office/drawing/2014/main" id="{1A4BADD2-616E-43B4-85D1-F519A74AE3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96" name="椭圆 95">
                    <a:extLst>
                      <a:ext uri="{FF2B5EF4-FFF2-40B4-BE49-F238E27FC236}">
                        <a16:creationId xmlns:a16="http://schemas.microsoft.com/office/drawing/2014/main" id="{008EC42D-E571-4247-AE9B-D8474623EB2F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97" name="图片 96">
                    <a:extLst>
                      <a:ext uri="{FF2B5EF4-FFF2-40B4-BE49-F238E27FC236}">
                        <a16:creationId xmlns:a16="http://schemas.microsoft.com/office/drawing/2014/main" id="{988673B8-03B7-4ACB-8175-1C56569A1B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6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72" name="矩形: 圆角 71">
                  <a:extLst>
                    <a:ext uri="{FF2B5EF4-FFF2-40B4-BE49-F238E27FC236}">
                      <a16:creationId xmlns:a16="http://schemas.microsoft.com/office/drawing/2014/main" id="{519EA4BC-B4E7-491B-AF8A-BFD56FB0428B}"/>
                    </a:ext>
                  </a:extLst>
                </p:cNvPr>
                <p:cNvSpPr/>
                <p:nvPr>
                  <p:custDataLst>
                    <p:tags r:id="rId2"/>
                  </p:custDataLst>
                </p:nvPr>
              </p:nvSpPr>
              <p:spPr>
                <a:xfrm rot="1877154" flipH="1">
                  <a:off x="5379488" y="3936206"/>
                  <a:ext cx="690018" cy="80251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矩形: 圆角 72">
                  <a:extLst>
                    <a:ext uri="{FF2B5EF4-FFF2-40B4-BE49-F238E27FC236}">
                      <a16:creationId xmlns:a16="http://schemas.microsoft.com/office/drawing/2014/main" id="{F274147D-292C-4D9F-88DF-5A10E814D4F0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 rot="1553530" flipH="1">
                  <a:off x="4704749" y="3592300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r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矩形: 圆角 73">
                  <a:extLst>
                    <a:ext uri="{FF2B5EF4-FFF2-40B4-BE49-F238E27FC236}">
                      <a16:creationId xmlns:a16="http://schemas.microsoft.com/office/drawing/2014/main" id="{B636D227-F89A-4591-95F7-37F28356FF58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 rot="974533" flipH="1">
                  <a:off x="3977664" y="3318913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e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矩形: 圆角 74">
                  <a:extLst>
                    <a:ext uri="{FF2B5EF4-FFF2-40B4-BE49-F238E27FC236}">
                      <a16:creationId xmlns:a16="http://schemas.microsoft.com/office/drawing/2014/main" id="{78394F1B-5838-47FA-82DA-E1D1442ED933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 rot="614633" flipH="1">
                  <a:off x="3244374" y="3138390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w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6" name="矩形: 圆角 75">
                  <a:extLst>
                    <a:ext uri="{FF2B5EF4-FFF2-40B4-BE49-F238E27FC236}">
                      <a16:creationId xmlns:a16="http://schemas.microsoft.com/office/drawing/2014/main" id="{BDDF9017-09A6-4B29-B568-CA4C5A9235AA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 rot="432095" flipH="1">
                  <a:off x="2513443" y="3044223"/>
                  <a:ext cx="693797" cy="80384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q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矩形: 圆角 76">
                  <a:extLst>
                    <a:ext uri="{FF2B5EF4-FFF2-40B4-BE49-F238E27FC236}">
                      <a16:creationId xmlns:a16="http://schemas.microsoft.com/office/drawing/2014/main" id="{7F3D856D-F3D7-4D10-BD19-8506CE0B34B3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 rot="1877154" flipH="1">
                  <a:off x="5222644" y="4883997"/>
                  <a:ext cx="793427" cy="80251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矩形: 圆角 77">
                  <a:extLst>
                    <a:ext uri="{FF2B5EF4-FFF2-40B4-BE49-F238E27FC236}">
                      <a16:creationId xmlns:a16="http://schemas.microsoft.com/office/drawing/2014/main" id="{F03EAD2E-7924-46B2-B195-8BBA93297BF2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 rot="1553530" flipH="1">
                  <a:off x="4489799" y="4473053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矩形: 圆角 78">
                  <a:extLst>
                    <a:ext uri="{FF2B5EF4-FFF2-40B4-BE49-F238E27FC236}">
                      <a16:creationId xmlns:a16="http://schemas.microsoft.com/office/drawing/2014/main" id="{EEFD4394-2E06-434B-A9A4-0E2F15C7F6AA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 rot="974533" flipH="1">
                  <a:off x="3681004" y="4145505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d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矩形: 圆角 79">
                  <a:extLst>
                    <a:ext uri="{FF2B5EF4-FFF2-40B4-BE49-F238E27FC236}">
                      <a16:creationId xmlns:a16="http://schemas.microsoft.com/office/drawing/2014/main" id="{5101D411-E521-401B-A7D2-5551636A14C4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 rot="528852" flipH="1">
                  <a:off x="2821746" y="3961598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s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矩形: 圆角 80">
                  <a:extLst>
                    <a:ext uri="{FF2B5EF4-FFF2-40B4-BE49-F238E27FC236}">
                      <a16:creationId xmlns:a16="http://schemas.microsoft.com/office/drawing/2014/main" id="{CD5573BD-AF60-42A5-93C7-B30852AF881B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 rot="225766" flipH="1">
                  <a:off x="2000788" y="3881575"/>
                  <a:ext cx="797772" cy="80384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a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矩形: 圆角 81">
                  <a:extLst>
                    <a:ext uri="{FF2B5EF4-FFF2-40B4-BE49-F238E27FC236}">
                      <a16:creationId xmlns:a16="http://schemas.microsoft.com/office/drawing/2014/main" id="{9C1FC0DF-0D83-4A34-A829-AA1A192A018B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 rot="1784114" flipH="1">
                  <a:off x="4605010" y="5497420"/>
                  <a:ext cx="805154" cy="80251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矩形: 圆角 82">
                  <a:extLst>
                    <a:ext uri="{FF2B5EF4-FFF2-40B4-BE49-F238E27FC236}">
                      <a16:creationId xmlns:a16="http://schemas.microsoft.com/office/drawing/2014/main" id="{A15B1CAC-541E-4D57-B490-F68EEE800287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 rot="1250295" flipH="1">
                  <a:off x="3802789" y="5125814"/>
                  <a:ext cx="828926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矩形: 圆角 83">
                  <a:extLst>
                    <a:ext uri="{FF2B5EF4-FFF2-40B4-BE49-F238E27FC236}">
                      <a16:creationId xmlns:a16="http://schemas.microsoft.com/office/drawing/2014/main" id="{F9AA95BD-C7FD-4F28-A1F2-4FC398ECC81E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 rot="792086" flipH="1">
                  <a:off x="2969586" y="4869579"/>
                  <a:ext cx="828925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x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矩形: 圆角 84">
                  <a:extLst>
                    <a:ext uri="{FF2B5EF4-FFF2-40B4-BE49-F238E27FC236}">
                      <a16:creationId xmlns:a16="http://schemas.microsoft.com/office/drawing/2014/main" id="{DA95E2D5-5089-440C-A065-3C9ECCE819DD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 rot="408884" flipH="1">
                  <a:off x="2112764" y="4726086"/>
                  <a:ext cx="828925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z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矩形: 圆角 85">
                  <a:extLst>
                    <a:ext uri="{FF2B5EF4-FFF2-40B4-BE49-F238E27FC236}">
                      <a16:creationId xmlns:a16="http://schemas.microsoft.com/office/drawing/2014/main" id="{74647599-3F1B-4471-B40B-186F14BFAF0A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 rot="526676" flipH="1">
                  <a:off x="3649015" y="6109864"/>
                  <a:ext cx="941871" cy="503434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矩形: 圆角 86">
                  <a:extLst>
                    <a:ext uri="{FF2B5EF4-FFF2-40B4-BE49-F238E27FC236}">
                      <a16:creationId xmlns:a16="http://schemas.microsoft.com/office/drawing/2014/main" id="{4831828D-8E10-4D8C-8298-DA92D4D4225E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 rot="1405099" flipH="1">
                  <a:off x="2552726" y="5814085"/>
                  <a:ext cx="1085802" cy="51522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Sym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矩形: 圆角 87">
                  <a:extLst>
                    <a:ext uri="{FF2B5EF4-FFF2-40B4-BE49-F238E27FC236}">
                      <a16:creationId xmlns:a16="http://schemas.microsoft.com/office/drawing/2014/main" id="{010FCFFD-B350-4422-9874-61DF06D1AD95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 rot="1664559" flipH="1">
                  <a:off x="4945041" y="3099087"/>
                  <a:ext cx="832111" cy="50343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.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矩形: 圆角 88">
                  <a:extLst>
                    <a:ext uri="{FF2B5EF4-FFF2-40B4-BE49-F238E27FC236}">
                      <a16:creationId xmlns:a16="http://schemas.microsoft.com/office/drawing/2014/main" id="{6EB52327-91F9-4ECE-9122-4DE08E527D68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 rot="924438" flipH="1">
                  <a:off x="4246938" y="2666010"/>
                  <a:ext cx="737964" cy="61416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?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矩形: 圆角 89">
                  <a:extLst>
                    <a:ext uri="{FF2B5EF4-FFF2-40B4-BE49-F238E27FC236}">
                      <a16:creationId xmlns:a16="http://schemas.microsoft.com/office/drawing/2014/main" id="{F498C050-BEEE-4369-B791-0E6400B5565B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 rot="383237" flipH="1">
                  <a:off x="3186717" y="2575297"/>
                  <a:ext cx="1026684" cy="50343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2800" dirty="0">
                      <a:solidFill>
                        <a:schemeClr val="tx1"/>
                      </a:solidFill>
                      <a:latin typeface="华文琥珀" panose="02010800040101010101" pitchFamily="2" charset="-122"/>
                      <a:ea typeface="华文琥珀" panose="02010800040101010101" pitchFamily="2" charset="-122"/>
                    </a:rPr>
                    <a:t>↑</a:t>
                  </a:r>
                </a:p>
              </p:txBody>
            </p:sp>
          </p:grpSp>
        </p:grpSp>
        <p:cxnSp>
          <p:nvCxnSpPr>
            <p:cNvPr id="125" name="直接箭头连接符 124">
              <a:extLst>
                <a:ext uri="{FF2B5EF4-FFF2-40B4-BE49-F238E27FC236}">
                  <a16:creationId xmlns:a16="http://schemas.microsoft.com/office/drawing/2014/main" id="{B39E623C-1678-4127-BD26-F38ECBBE2B15}"/>
                </a:ext>
              </a:extLst>
            </p:cNvPr>
            <p:cNvCxnSpPr>
              <a:cxnSpLocks/>
            </p:cNvCxnSpPr>
            <p:nvPr>
              <p:custDataLst>
                <p:tags r:id="rId1"/>
              </p:custDataLst>
            </p:nvPr>
          </p:nvCxnSpPr>
          <p:spPr>
            <a:xfrm>
              <a:off x="8696960" y="3522835"/>
              <a:ext cx="883920" cy="0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352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组合 96">
            <a:extLst>
              <a:ext uri="{FF2B5EF4-FFF2-40B4-BE49-F238E27FC236}">
                <a16:creationId xmlns:a16="http://schemas.microsoft.com/office/drawing/2014/main" id="{83168D71-EA55-41EE-9AE7-39409D221B71}"/>
              </a:ext>
            </a:extLst>
          </p:cNvPr>
          <p:cNvGrpSpPr/>
          <p:nvPr/>
        </p:nvGrpSpPr>
        <p:grpSpPr>
          <a:xfrm>
            <a:off x="551585" y="179876"/>
            <a:ext cx="11305090" cy="3156393"/>
            <a:chOff x="551585" y="179876"/>
            <a:chExt cx="11305090" cy="3156393"/>
          </a:xfrm>
        </p:grpSpPr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4121D7FE-2F60-43E3-BCB3-5F9C0B6FE92A}"/>
                </a:ext>
              </a:extLst>
            </p:cNvPr>
            <p:cNvGrpSpPr/>
            <p:nvPr/>
          </p:nvGrpSpPr>
          <p:grpSpPr>
            <a:xfrm>
              <a:off x="10620354" y="2235395"/>
              <a:ext cx="1122809" cy="363101"/>
              <a:chOff x="10666654" y="2523948"/>
              <a:chExt cx="1122809" cy="363101"/>
            </a:xfrm>
          </p:grpSpPr>
          <p:sp>
            <p:nvSpPr>
              <p:cNvPr id="93" name="矩形: 圆角 194">
                <a:extLst>
                  <a:ext uri="{FF2B5EF4-FFF2-40B4-BE49-F238E27FC236}">
                    <a16:creationId xmlns:a16="http://schemas.microsoft.com/office/drawing/2014/main" id="{ACEF95A2-ED4F-4062-92C4-9AC4295C0556}"/>
                  </a:ext>
                </a:extLst>
              </p:cNvPr>
              <p:cNvSpPr/>
              <p:nvPr>
                <p:custDataLst>
                  <p:tags r:id="rId87"/>
                </p:custDataLst>
              </p:nvPr>
            </p:nvSpPr>
            <p:spPr>
              <a:xfrm>
                <a:off x="10735251" y="2542275"/>
                <a:ext cx="561405" cy="32412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id="{03F77597-7BD4-404F-86C9-F1C96611EEBE}"/>
                  </a:ext>
                </a:extLst>
              </p:cNvPr>
              <p:cNvSpPr txBox="1"/>
              <p:nvPr>
                <p:custDataLst>
                  <p:tags r:id="rId88"/>
                </p:custDataLst>
              </p:nvPr>
            </p:nvSpPr>
            <p:spPr>
              <a:xfrm>
                <a:off x="10666654" y="2523948"/>
                <a:ext cx="1122809" cy="363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437B673E-6452-456A-BA9D-F88FDD46CBC0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9271890" y="17987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" name="矩形: 圆角 174">
              <a:extLst>
                <a:ext uri="{FF2B5EF4-FFF2-40B4-BE49-F238E27FC236}">
                  <a16:creationId xmlns:a16="http://schemas.microsoft.com/office/drawing/2014/main" id="{62A2B2AF-5A8B-41EF-8F01-DC20B582E922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873639" y="66811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9" name="矩形: 圆角 175">
              <a:extLst>
                <a:ext uri="{FF2B5EF4-FFF2-40B4-BE49-F238E27FC236}">
                  <a16:creationId xmlns:a16="http://schemas.microsoft.com/office/drawing/2014/main" id="{EFA0AA4B-B261-459E-8D96-A641B002B8D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0223747" y="66811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: 圆角 176">
              <a:extLst>
                <a:ext uri="{FF2B5EF4-FFF2-40B4-BE49-F238E27FC236}">
                  <a16:creationId xmlns:a16="http://schemas.microsoft.com/office/drawing/2014/main" id="{952FBAFB-CDB7-40BF-BCEB-36C8F596E35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0573172" y="66811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: 圆角 177">
              <a:extLst>
                <a:ext uri="{FF2B5EF4-FFF2-40B4-BE49-F238E27FC236}">
                  <a16:creationId xmlns:a16="http://schemas.microsoft.com/office/drawing/2014/main" id="{A7B684DE-C1CA-4857-9C73-A19AC0B785A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0915758" y="66811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: 圆角 178">
              <a:extLst>
                <a:ext uri="{FF2B5EF4-FFF2-40B4-BE49-F238E27FC236}">
                  <a16:creationId xmlns:a16="http://schemas.microsoft.com/office/drawing/2014/main" id="{EC1176BB-4A7B-407E-8A6C-81708B7C9E6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1257661" y="66811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: 圆角 179">
              <a:extLst>
                <a:ext uri="{FF2B5EF4-FFF2-40B4-BE49-F238E27FC236}">
                  <a16:creationId xmlns:a16="http://schemas.microsoft.com/office/drawing/2014/main" id="{DE22FD46-6925-432E-BCC7-9CD8C4B7471F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773803" y="119669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14" name="矩形: 圆角 180">
              <a:extLst>
                <a:ext uri="{FF2B5EF4-FFF2-40B4-BE49-F238E27FC236}">
                  <a16:creationId xmlns:a16="http://schemas.microsoft.com/office/drawing/2014/main" id="{674CA49D-A491-4B58-984D-F1C9A91F8E5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169043" y="119669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15" name="矩形: 圆角 181">
              <a:extLst>
                <a:ext uri="{FF2B5EF4-FFF2-40B4-BE49-F238E27FC236}">
                  <a16:creationId xmlns:a16="http://schemas.microsoft.com/office/drawing/2014/main" id="{2047AB9B-6FE2-45DE-8E78-D80A23FA5D10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0571120" y="1196695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: 圆角 182">
              <a:extLst>
                <a:ext uri="{FF2B5EF4-FFF2-40B4-BE49-F238E27FC236}">
                  <a16:creationId xmlns:a16="http://schemas.microsoft.com/office/drawing/2014/main" id="{223ADAA7-7A19-4E0B-9B16-51FF0ACECA63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996448" y="1196695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" name="矩形: 圆角 183">
              <a:extLst>
                <a:ext uri="{FF2B5EF4-FFF2-40B4-BE49-F238E27FC236}">
                  <a16:creationId xmlns:a16="http://schemas.microsoft.com/office/drawing/2014/main" id="{A3A2AF67-C05E-426B-9329-8F21796327F3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406047" y="1196695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: 圆角 184">
              <a:extLst>
                <a:ext uri="{FF2B5EF4-FFF2-40B4-BE49-F238E27FC236}">
                  <a16:creationId xmlns:a16="http://schemas.microsoft.com/office/drawing/2014/main" id="{68E8131F-5220-41C9-A9E2-CE6D084F112C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9850389" y="1728012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19" name="矩形: 圆角 185">
              <a:extLst>
                <a:ext uri="{FF2B5EF4-FFF2-40B4-BE49-F238E27FC236}">
                  <a16:creationId xmlns:a16="http://schemas.microsoft.com/office/drawing/2014/main" id="{6A1E972B-48B1-4CE5-9976-244B6E0C575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0215542" y="1728012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20" name="矩形: 圆角 186">
              <a:extLst>
                <a:ext uri="{FF2B5EF4-FFF2-40B4-BE49-F238E27FC236}">
                  <a16:creationId xmlns:a16="http://schemas.microsoft.com/office/drawing/2014/main" id="{CA26C289-CC8F-44D8-9F5D-A61B01F97E7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0580010" y="172801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: 圆角 187">
              <a:extLst>
                <a:ext uri="{FF2B5EF4-FFF2-40B4-BE49-F238E27FC236}">
                  <a16:creationId xmlns:a16="http://schemas.microsoft.com/office/drawing/2014/main" id="{C7DACD47-4770-4BD7-B9F6-8CBB5BE3648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0944478" y="172801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113C7752-A64D-4CA5-B495-198FC4F71294}"/>
                </a:ext>
              </a:extLst>
            </p:cNvPr>
            <p:cNvGrpSpPr/>
            <p:nvPr/>
          </p:nvGrpSpPr>
          <p:grpSpPr>
            <a:xfrm>
              <a:off x="11211589" y="1736217"/>
              <a:ext cx="526530" cy="454047"/>
              <a:chOff x="11257889" y="2024770"/>
              <a:chExt cx="526530" cy="454047"/>
            </a:xfrm>
          </p:grpSpPr>
          <p:sp>
            <p:nvSpPr>
              <p:cNvPr id="95" name="矩形: 圆角 196">
                <a:extLst>
                  <a:ext uri="{FF2B5EF4-FFF2-40B4-BE49-F238E27FC236}">
                    <a16:creationId xmlns:a16="http://schemas.microsoft.com/office/drawing/2014/main" id="{B02E7BBC-16C0-476D-B742-F784291715F6}"/>
                  </a:ext>
                </a:extLst>
              </p:cNvPr>
              <p:cNvSpPr/>
              <p:nvPr>
                <p:custDataLst>
                  <p:tags r:id="rId85"/>
                </p:custDataLst>
              </p:nvPr>
            </p:nvSpPr>
            <p:spPr>
              <a:xfrm>
                <a:off x="11358710" y="2024770"/>
                <a:ext cx="324888" cy="4540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92BD2766-0336-4438-94F8-467AADC45936}"/>
                  </a:ext>
                </a:extLst>
              </p:cNvPr>
              <p:cNvSpPr txBox="1"/>
              <p:nvPr>
                <p:custDataLst>
                  <p:tags r:id="rId86"/>
                </p:custDataLst>
              </p:nvPr>
            </p:nvSpPr>
            <p:spPr>
              <a:xfrm>
                <a:off x="11257889" y="2036417"/>
                <a:ext cx="526530" cy="400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←</a:t>
                </a:r>
              </a:p>
            </p:txBody>
          </p:sp>
        </p:grpSp>
        <p:sp>
          <p:nvSpPr>
            <p:cNvPr id="24" name="矩形: 圆角 157">
              <a:extLst>
                <a:ext uri="{FF2B5EF4-FFF2-40B4-BE49-F238E27FC236}">
                  <a16:creationId xmlns:a16="http://schemas.microsoft.com/office/drawing/2014/main" id="{FC019D06-E7AC-4BD6-A9D9-47EFA8FAF2E1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526266" y="66811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25" name="矩形: 圆角 161">
              <a:extLst>
                <a:ext uri="{FF2B5EF4-FFF2-40B4-BE49-F238E27FC236}">
                  <a16:creationId xmlns:a16="http://schemas.microsoft.com/office/drawing/2014/main" id="{C512A6A4-8517-46D8-BEC9-76A78CD25099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367623" y="120011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26" name="矩形: 圆角 165">
              <a:extLst>
                <a:ext uri="{FF2B5EF4-FFF2-40B4-BE49-F238E27FC236}">
                  <a16:creationId xmlns:a16="http://schemas.microsoft.com/office/drawing/2014/main" id="{F36465A3-DC32-46A8-8C4F-034ABC330B0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487289" y="172459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27" name="矩形: 圆角 166">
              <a:extLst>
                <a:ext uri="{FF2B5EF4-FFF2-40B4-BE49-F238E27FC236}">
                  <a16:creationId xmlns:a16="http://schemas.microsoft.com/office/drawing/2014/main" id="{A68FE798-A947-4DCA-BAC4-FB01FCA5BB4F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9873639" y="2242234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28" name="矩形: 圆角 166">
              <a:extLst>
                <a:ext uri="{FF2B5EF4-FFF2-40B4-BE49-F238E27FC236}">
                  <a16:creationId xmlns:a16="http://schemas.microsoft.com/office/drawing/2014/main" id="{916A9B09-9E9D-4D53-8EF0-8FB41CF6D9B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452138" y="2251807"/>
              <a:ext cx="21608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53FEA43-A9EA-4CBF-AC93-3514CD1280A3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594305" y="195313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30" name="矩形: 圆角 153">
              <a:extLst>
                <a:ext uri="{FF2B5EF4-FFF2-40B4-BE49-F238E27FC236}">
                  <a16:creationId xmlns:a16="http://schemas.microsoft.com/office/drawing/2014/main" id="{57789C78-ABD6-4A08-A324-ED9CC04E8C9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857570" y="70611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: 圆角 154">
              <a:extLst>
                <a:ext uri="{FF2B5EF4-FFF2-40B4-BE49-F238E27FC236}">
                  <a16:creationId xmlns:a16="http://schemas.microsoft.com/office/drawing/2014/main" id="{AB7F1C35-B887-4091-85A4-5C1ADA34234B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204260" y="70611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: 圆角 155">
              <a:extLst>
                <a:ext uri="{FF2B5EF4-FFF2-40B4-BE49-F238E27FC236}">
                  <a16:creationId xmlns:a16="http://schemas.microsoft.com/office/drawing/2014/main" id="{7BB29E88-75F4-4389-B95D-AB4FACF03CD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549581" y="70611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: 圆角 156">
              <a:extLst>
                <a:ext uri="{FF2B5EF4-FFF2-40B4-BE49-F238E27FC236}">
                  <a16:creationId xmlns:a16="http://schemas.microsoft.com/office/drawing/2014/main" id="{DC72D07C-4F2A-4C9A-84F6-22124B14F196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899006" y="70611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: 圆角 157">
              <a:extLst>
                <a:ext uri="{FF2B5EF4-FFF2-40B4-BE49-F238E27FC236}">
                  <a16:creationId xmlns:a16="http://schemas.microsoft.com/office/drawing/2014/main" id="{4E3F47C8-EB9F-4A9B-8FEA-4EE4BC357790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240909" y="706116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35" name="矩形: 圆角 158">
              <a:extLst>
                <a:ext uri="{FF2B5EF4-FFF2-40B4-BE49-F238E27FC236}">
                  <a16:creationId xmlns:a16="http://schemas.microsoft.com/office/drawing/2014/main" id="{19BA0EA7-B43F-40E6-84B6-5B0ACD33F009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716022" y="123469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矩形: 圆角 159">
              <a:extLst>
                <a:ext uri="{FF2B5EF4-FFF2-40B4-BE49-F238E27FC236}">
                  <a16:creationId xmlns:a16="http://schemas.microsoft.com/office/drawing/2014/main" id="{6FB052FE-3F0F-4838-916B-3EA42DB872A1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125622" y="123469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: 圆角 160">
              <a:extLst>
                <a:ext uri="{FF2B5EF4-FFF2-40B4-BE49-F238E27FC236}">
                  <a16:creationId xmlns:a16="http://schemas.microsoft.com/office/drawing/2014/main" id="{18E2FF43-69E6-4108-867E-CA2F73D2849B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7536589" y="123469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8" name="矩形: 圆角 161">
              <a:extLst>
                <a:ext uri="{FF2B5EF4-FFF2-40B4-BE49-F238E27FC236}">
                  <a16:creationId xmlns:a16="http://schemas.microsoft.com/office/drawing/2014/main" id="{1834BC53-EBA4-418D-8C55-72643C90E626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7946189" y="1234697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39" name="矩形: 圆角 162">
              <a:extLst>
                <a:ext uri="{FF2B5EF4-FFF2-40B4-BE49-F238E27FC236}">
                  <a16:creationId xmlns:a16="http://schemas.microsoft.com/office/drawing/2014/main" id="{782629B0-23A1-4010-AA20-4448F2E10995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351002" y="1234697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40" name="矩形: 圆角 163">
              <a:extLst>
                <a:ext uri="{FF2B5EF4-FFF2-40B4-BE49-F238E27FC236}">
                  <a16:creationId xmlns:a16="http://schemas.microsoft.com/office/drawing/2014/main" id="{D7946A5A-CE30-445B-8013-9E48C663FD06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164599" y="1740030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1" name="矩形: 圆角 164">
              <a:extLst>
                <a:ext uri="{FF2B5EF4-FFF2-40B4-BE49-F238E27FC236}">
                  <a16:creationId xmlns:a16="http://schemas.microsoft.com/office/drawing/2014/main" id="{D2128257-ABA3-46D2-9C32-6502C3D24EB7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529067" y="1740030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2" name="矩形: 圆角 165">
              <a:extLst>
                <a:ext uri="{FF2B5EF4-FFF2-40B4-BE49-F238E27FC236}">
                  <a16:creationId xmlns:a16="http://schemas.microsoft.com/office/drawing/2014/main" id="{410CAC66-B62F-44D9-94EE-5A4E8EDD1F6D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894219" y="174003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43" name="矩形: 圆角 166">
              <a:extLst>
                <a:ext uri="{FF2B5EF4-FFF2-40B4-BE49-F238E27FC236}">
                  <a16:creationId xmlns:a16="http://schemas.microsoft.com/office/drawing/2014/main" id="{977D7F33-7AE1-40A8-9A00-70DAC18305B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8258688" y="174003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44" name="矩形: 圆角 167">
              <a:extLst>
                <a:ext uri="{FF2B5EF4-FFF2-40B4-BE49-F238E27FC236}">
                  <a16:creationId xmlns:a16="http://schemas.microsoft.com/office/drawing/2014/main" id="{2B3859EC-A42F-4467-914A-5EFE6431BBAB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802182" y="1744133"/>
              <a:ext cx="313867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</a:p>
          </p:txBody>
        </p:sp>
        <p:sp>
          <p:nvSpPr>
            <p:cNvPr id="45" name="矩形: 圆角 180">
              <a:extLst>
                <a:ext uri="{FF2B5EF4-FFF2-40B4-BE49-F238E27FC236}">
                  <a16:creationId xmlns:a16="http://schemas.microsoft.com/office/drawing/2014/main" id="{FABF22ED-8848-4EC7-959C-AF39C42BE34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8754447" y="1234697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46" name="矩形: 圆角 174">
              <a:extLst>
                <a:ext uri="{FF2B5EF4-FFF2-40B4-BE49-F238E27FC236}">
                  <a16:creationId xmlns:a16="http://schemas.microsoft.com/office/drawing/2014/main" id="{7A0C7954-8C30-4D79-801D-51F00FFE724F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8588966" y="706116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47" name="矩形: 圆角 185">
              <a:extLst>
                <a:ext uri="{FF2B5EF4-FFF2-40B4-BE49-F238E27FC236}">
                  <a16:creationId xmlns:a16="http://schemas.microsoft.com/office/drawing/2014/main" id="{430673C3-2CFB-4D69-89C8-5647930F226E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8627943" y="174413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48" name="矩形: 圆角 166">
              <a:extLst>
                <a:ext uri="{FF2B5EF4-FFF2-40B4-BE49-F238E27FC236}">
                  <a16:creationId xmlns:a16="http://schemas.microsoft.com/office/drawing/2014/main" id="{FF7D6E22-EF55-451E-82F0-93681B5E307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8046708" y="2263825"/>
              <a:ext cx="530633" cy="325491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49" name="矩形: 圆角 166">
              <a:extLst>
                <a:ext uri="{FF2B5EF4-FFF2-40B4-BE49-F238E27FC236}">
                  <a16:creationId xmlns:a16="http://schemas.microsoft.com/office/drawing/2014/main" id="{610C0B82-C581-417E-8DB1-61F0686393F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771818" y="2269295"/>
              <a:ext cx="22155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50" name="矩形: 圆角 194">
              <a:extLst>
                <a:ext uri="{FF2B5EF4-FFF2-40B4-BE49-F238E27FC236}">
                  <a16:creationId xmlns:a16="http://schemas.microsoft.com/office/drawing/2014/main" id="{72FBE330-7C88-41DC-9ED3-DE44C4BE2E8A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170069" y="2269295"/>
              <a:ext cx="561404" cy="31318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917C5304-384B-4B24-B6B5-212E300FF961}"/>
                </a:ext>
              </a:extLst>
            </p:cNvPr>
            <p:cNvSpPr txBox="1"/>
            <p:nvPr>
              <p:custDataLst>
                <p:tags r:id="rId43"/>
              </p:custDataLst>
            </p:nvPr>
          </p:nvSpPr>
          <p:spPr>
            <a:xfrm>
              <a:off x="7129725" y="2233737"/>
              <a:ext cx="715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37C366E8-BFD5-4DE4-8CE3-14D00EE9EB51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51585" y="195313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9B868027-AA85-4BAD-A04F-DD6035986E24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57766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9623876D-1E92-4780-B00D-EC46FE410C18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1322234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BE21B5C0-C3DB-43E5-BDF0-494C515F0C31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687386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0E4E3BE4-A77E-41D0-BB36-814F7169F9B3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051854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5D58D364-5399-4AC8-B598-5900579E9774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416323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D0F39B74-DBA5-44C1-B399-CEDB5B28B81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10622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1D6257F8-B9EC-4C21-A5E2-B8D6B16722C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1109123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BA2748B6-7DF6-47D0-998E-3744EE77DF06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1604305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64765805-571E-4C37-B845-6E9256C9EAA6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2101094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729C1AAB-CEDB-436C-B406-ABF63C7199A1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2603006" y="1119355"/>
              <a:ext cx="477976" cy="499984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1698DD4C-83A7-4444-B3D3-A42972F46F85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1188315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0C143CD0-4120-4BF8-8AAA-BB89DA26CF50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1634840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3DBFD033-405A-4AA9-9E6D-61AA7DA549A1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2075894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208A96C5-3C31-48D7-AA74-DA43A7FBC987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2528574" y="1673478"/>
              <a:ext cx="422271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: 圆角 66">
              <a:extLst>
                <a:ext uri="{FF2B5EF4-FFF2-40B4-BE49-F238E27FC236}">
                  <a16:creationId xmlns:a16="http://schemas.microsoft.com/office/drawing/2014/main" id="{386DF361-875C-47AC-A0F0-0EA120271C7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39736" y="1677581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68" name="矩形: 圆角 166">
              <a:extLst>
                <a:ext uri="{FF2B5EF4-FFF2-40B4-BE49-F238E27FC236}">
                  <a16:creationId xmlns:a16="http://schemas.microsoft.com/office/drawing/2014/main" id="{172733B7-257B-4BDB-BFF9-DD48B9B5F360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2032023" y="2193972"/>
              <a:ext cx="532016" cy="401498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69" name="矩形: 圆角 166">
              <a:extLst>
                <a:ext uri="{FF2B5EF4-FFF2-40B4-BE49-F238E27FC236}">
                  <a16:creationId xmlns:a16="http://schemas.microsoft.com/office/drawing/2014/main" id="{7F68B4D3-F9EF-42A0-BFDE-A5E6DA130AF3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1757134" y="2200810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4B5A403-ED9F-4E15-B091-C1E34BB540ED}"/>
                </a:ext>
              </a:extLst>
            </p:cNvPr>
            <p:cNvSpPr txBox="1"/>
            <p:nvPr>
              <p:custDataLst>
                <p:tags r:id="rId62"/>
              </p:custDataLst>
            </p:nvPr>
          </p:nvSpPr>
          <p:spPr>
            <a:xfrm>
              <a:off x="1104100" y="2214016"/>
              <a:ext cx="7380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71" name="矩形: 圆角 194">
              <a:extLst>
                <a:ext uri="{FF2B5EF4-FFF2-40B4-BE49-F238E27FC236}">
                  <a16:creationId xmlns:a16="http://schemas.microsoft.com/office/drawing/2014/main" id="{6BF7A9BF-2186-400A-B72A-1860084CFF6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1144444" y="2208897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F7D14C23-966E-4B7A-A9EF-3CD1F5B83B71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 flipH="1">
              <a:off x="3238645" y="195313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F3FBA79E-AFAA-441F-BC6E-CCEEB9D52ABF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flipH="1">
              <a:off x="5073510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id="{0817A60A-A231-4383-9B94-5681B88B522A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flipH="1">
              <a:off x="4709041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0D79464C-EC93-46DB-900E-FA786216FE80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flipH="1">
              <a:off x="4343889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8C9206A8-AF44-4380-894A-D9EE1B4E1066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 flipH="1">
              <a:off x="3979421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51D3D3F5-9123-4422-930C-55194B2B537B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flipH="1">
              <a:off x="3614952" y="580107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1DFDE2B5-6EC7-4874-8487-6BEA66BB59DB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flipH="1">
              <a:off x="5286418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94C38F1B-5826-428F-A880-B71F27C86C79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 flipH="1">
              <a:off x="4787916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0" name="矩形: 圆角 79">
              <a:extLst>
                <a:ext uri="{FF2B5EF4-FFF2-40B4-BE49-F238E27FC236}">
                  <a16:creationId xmlns:a16="http://schemas.microsoft.com/office/drawing/2014/main" id="{0AB523A7-0C66-4D31-B4B8-CACB78042C85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H="1">
              <a:off x="4292734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B694311C-FC99-4EAD-8803-B0BF7867070B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H="1">
              <a:off x="3795945" y="1119355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9983BE6C-154C-411A-96DF-3A16CA59A46F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 flipH="1">
              <a:off x="3294033" y="1119355"/>
              <a:ext cx="477976" cy="499984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3" name="矩形: 圆角 82">
              <a:extLst>
                <a:ext uri="{FF2B5EF4-FFF2-40B4-BE49-F238E27FC236}">
                  <a16:creationId xmlns:a16="http://schemas.microsoft.com/office/drawing/2014/main" id="{81F400EF-CDAC-4DE3-BCD8-E0DA543F64CB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 flipH="1">
              <a:off x="4764429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id="{8730E272-6B77-47AD-8199-45CCB68B466C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flipH="1">
              <a:off x="4317904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5" name="矩形: 圆角 84">
              <a:extLst>
                <a:ext uri="{FF2B5EF4-FFF2-40B4-BE49-F238E27FC236}">
                  <a16:creationId xmlns:a16="http://schemas.microsoft.com/office/drawing/2014/main" id="{41699ECD-619E-480C-AC4B-1F781CA91E8B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flipH="1">
              <a:off x="3876850" y="1673478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id="{E002C178-115D-4D57-9897-2B59EF93611F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 flipH="1">
              <a:off x="3424170" y="1673478"/>
              <a:ext cx="422271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7" name="矩形: 圆角 86">
              <a:extLst>
                <a:ext uri="{FF2B5EF4-FFF2-40B4-BE49-F238E27FC236}">
                  <a16:creationId xmlns:a16="http://schemas.microsoft.com/office/drawing/2014/main" id="{9CB144F3-8F22-4FF7-AC62-DAC68CB0FC41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 flipH="1">
              <a:off x="5213007" y="1677581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88" name="矩形: 圆角 166">
              <a:extLst>
                <a:ext uri="{FF2B5EF4-FFF2-40B4-BE49-F238E27FC236}">
                  <a16:creationId xmlns:a16="http://schemas.microsoft.com/office/drawing/2014/main" id="{753E2821-D6F1-49F3-A3B5-21C45B1C7630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 flipH="1">
              <a:off x="4389475" y="2200810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5BA776F0-5169-4DBD-8AAC-0A8AD6C00C55}"/>
                </a:ext>
              </a:extLst>
            </p:cNvPr>
            <p:cNvSpPr txBox="1"/>
            <p:nvPr>
              <p:custDataLst>
                <p:tags r:id="rId81"/>
              </p:custDataLst>
            </p:nvPr>
          </p:nvSpPr>
          <p:spPr>
            <a:xfrm flipH="1">
              <a:off x="4590265" y="2214016"/>
              <a:ext cx="7825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90" name="矩形: 圆角 194">
              <a:extLst>
                <a:ext uri="{FF2B5EF4-FFF2-40B4-BE49-F238E27FC236}">
                  <a16:creationId xmlns:a16="http://schemas.microsoft.com/office/drawing/2014/main" id="{021FC7A9-4D60-47E3-AC29-4C63D6DDFEFB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 flipH="1">
              <a:off x="4651802" y="2208897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91" name="矩形: 圆角 166">
              <a:extLst>
                <a:ext uri="{FF2B5EF4-FFF2-40B4-BE49-F238E27FC236}">
                  <a16:creationId xmlns:a16="http://schemas.microsoft.com/office/drawing/2014/main" id="{CD410DB0-B4AE-4E63-BB54-CDACBFD7F52A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3790690" y="2212773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cxnSp>
          <p:nvCxnSpPr>
            <p:cNvPr id="92" name="直接箭头连接符 91">
              <a:extLst>
                <a:ext uri="{FF2B5EF4-FFF2-40B4-BE49-F238E27FC236}">
                  <a16:creationId xmlns:a16="http://schemas.microsoft.com/office/drawing/2014/main" id="{F0C237E4-4F6E-46D8-9853-BEF387DA0301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>
              <a:off x="5966460" y="1482181"/>
              <a:ext cx="48063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文本框 160">
              <a:extLst>
                <a:ext uri="{FF2B5EF4-FFF2-40B4-BE49-F238E27FC236}">
                  <a16:creationId xmlns:a16="http://schemas.microsoft.com/office/drawing/2014/main" id="{E6958891-BA06-4213-9E33-C0289F946935}"/>
                </a:ext>
              </a:extLst>
            </p:cNvPr>
            <p:cNvSpPr txBox="1"/>
            <p:nvPr/>
          </p:nvSpPr>
          <p:spPr>
            <a:xfrm>
              <a:off x="2344320" y="2755174"/>
              <a:ext cx="17099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 </a:t>
              </a:r>
              <a:r>
                <a:rPr lang="en-US" altLang="zh-CN" sz="2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SKPad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31618DB7-2A12-44EE-8524-78EF810AF405}"/>
                </a:ext>
              </a:extLst>
            </p:cNvPr>
            <p:cNvSpPr txBox="1"/>
            <p:nvPr/>
          </p:nvSpPr>
          <p:spPr>
            <a:xfrm>
              <a:off x="8081434" y="2813049"/>
              <a:ext cx="22748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 </a:t>
              </a:r>
              <a:r>
                <a:rPr lang="en-US" altLang="zh-CN" sz="2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SKPad-Ov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1" name="组合 170">
            <a:extLst>
              <a:ext uri="{FF2B5EF4-FFF2-40B4-BE49-F238E27FC236}">
                <a16:creationId xmlns:a16="http://schemas.microsoft.com/office/drawing/2014/main" id="{960863D7-5267-40FC-AF50-EE99840D82C7}"/>
              </a:ext>
            </a:extLst>
          </p:cNvPr>
          <p:cNvGrpSpPr/>
          <p:nvPr/>
        </p:nvGrpSpPr>
        <p:grpSpPr>
          <a:xfrm>
            <a:off x="551586" y="3633377"/>
            <a:ext cx="11305090" cy="3125649"/>
            <a:chOff x="573743" y="6404280"/>
            <a:chExt cx="11351391" cy="3138450"/>
          </a:xfrm>
        </p:grpSpPr>
        <p:pic>
          <p:nvPicPr>
            <p:cNvPr id="158" name="图片 157">
              <a:extLst>
                <a:ext uri="{FF2B5EF4-FFF2-40B4-BE49-F238E27FC236}">
                  <a16:creationId xmlns:a16="http://schemas.microsoft.com/office/drawing/2014/main" id="{4422A7C9-1B96-4ED7-83F5-6DB5F9025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0"/>
            <a:stretch>
              <a:fillRect/>
            </a:stretch>
          </p:blipFill>
          <p:spPr>
            <a:xfrm>
              <a:off x="573743" y="6404280"/>
              <a:ext cx="11351391" cy="2683119"/>
            </a:xfrm>
            <a:prstGeom prst="rect">
              <a:avLst/>
            </a:prstGeom>
          </p:spPr>
        </p:pic>
        <p:sp>
          <p:nvSpPr>
            <p:cNvPr id="168" name="文本框 167">
              <a:extLst>
                <a:ext uri="{FF2B5EF4-FFF2-40B4-BE49-F238E27FC236}">
                  <a16:creationId xmlns:a16="http://schemas.microsoft.com/office/drawing/2014/main" id="{4A81613C-DEA8-457B-8B62-1E1443D6CDF1}"/>
                </a:ext>
              </a:extLst>
            </p:cNvPr>
            <p:cNvSpPr txBox="1"/>
            <p:nvPr/>
          </p:nvSpPr>
          <p:spPr>
            <a:xfrm>
              <a:off x="2286932" y="9019510"/>
              <a:ext cx="1790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 </a:t>
              </a:r>
              <a:r>
                <a:rPr lang="en-US" altLang="zh-CN" sz="2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FanPad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9" name="文本框 168">
              <a:extLst>
                <a:ext uri="{FF2B5EF4-FFF2-40B4-BE49-F238E27FC236}">
                  <a16:creationId xmlns:a16="http://schemas.microsoft.com/office/drawing/2014/main" id="{670FB7A4-26E7-4F05-9CD5-86861BABFBEA}"/>
                </a:ext>
              </a:extLst>
            </p:cNvPr>
            <p:cNvSpPr txBox="1"/>
            <p:nvPr/>
          </p:nvSpPr>
          <p:spPr>
            <a:xfrm>
              <a:off x="8162795" y="9019509"/>
              <a:ext cx="2382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(d) </a:t>
              </a:r>
              <a:r>
                <a:rPr lang="en-US" altLang="zh-CN" sz="2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FanPad-Ov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1454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408CD1AC-23D5-4380-B219-931CD1F74B9E}"/>
              </a:ext>
            </a:extLst>
          </p:cNvPr>
          <p:cNvSpPr/>
          <p:nvPr/>
        </p:nvSpPr>
        <p:spPr>
          <a:xfrm>
            <a:off x="1705233" y="889686"/>
            <a:ext cx="2304535" cy="2304535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43CA743-53CC-49FC-B033-0D14D942A6F1}"/>
              </a:ext>
            </a:extLst>
          </p:cNvPr>
          <p:cNvSpPr/>
          <p:nvPr/>
        </p:nvSpPr>
        <p:spPr>
          <a:xfrm>
            <a:off x="2730842" y="2133734"/>
            <a:ext cx="126658" cy="12665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4">
                <a:lumMod val="20000"/>
                <a:lumOff val="80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822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b9d567d335319b5ba299a4582e9b0a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rcRect t="10262"/>
          <a:stretch>
            <a:fillRect/>
          </a:stretch>
        </p:blipFill>
        <p:spPr>
          <a:xfrm>
            <a:off x="8830310" y="2176780"/>
            <a:ext cx="3568700" cy="42703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2A3305-5C07-460F-8612-FC5AC2902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66" y="191689"/>
            <a:ext cx="10920268" cy="647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9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73090-AA15-4BEF-91ED-725F7021D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D30F4B-A195-481A-867E-B4E624B68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C44045-67F0-4A8A-8020-13226B16B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372" y="209174"/>
            <a:ext cx="11155382" cy="666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9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3B7376-10C8-44EB-BE3F-C553F976C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A27705-1F83-4904-9A79-254C433E5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739FCC-621B-4C81-8874-7763304F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54" y="-39144"/>
            <a:ext cx="11296246" cy="673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28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8CC0C-B7B3-444A-93AB-DFFB91880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2E09B0-698F-43F1-8301-3A95DF72C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C7B102F-77BD-4AE9-82A2-DBB9CA50C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-764850"/>
            <a:ext cx="11166119" cy="823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85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2D69D8-3E98-47AE-AFCE-D0A99001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8A12A7-0842-4E00-B544-D5995C0B7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904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16761-5F5C-46C5-8780-CA5AB2D69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518E58-9899-4471-BD74-ED34137A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CDFB4C3-A3E9-4299-B551-4A75BCCA7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672696" y="-13354261"/>
            <a:ext cx="44472795" cy="37132624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D2626E1-EF8F-4269-B109-A4D8829B9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468" y="-13354261"/>
            <a:ext cx="46076532" cy="3719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98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7277100" cy="467995"/>
          </a:xfrm>
        </p:spPr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03335" y="-544830"/>
            <a:ext cx="7274560" cy="3156585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801620" y="2205990"/>
            <a:ext cx="5593080" cy="3634740"/>
            <a:chOff x="2168" y="2689"/>
            <a:chExt cx="8808" cy="5724"/>
          </a:xfrm>
        </p:grpSpPr>
        <p:pic>
          <p:nvPicPr>
            <p:cNvPr id="5" name="图片 4" descr="bd673e5a081f6aa1601466975b97c65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 l="5957" t="20075" r="11914"/>
            <a:stretch>
              <a:fillRect/>
            </a:stretch>
          </p:blipFill>
          <p:spPr>
            <a:xfrm>
              <a:off x="6564" y="2689"/>
              <a:ext cx="4412" cy="5725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2168" y="2689"/>
              <a:ext cx="4425" cy="5714"/>
              <a:chOff x="9365" y="1185"/>
              <a:chExt cx="4425" cy="5714"/>
            </a:xfrm>
          </p:grpSpPr>
          <p:pic>
            <p:nvPicPr>
              <p:cNvPr id="6" name="图片 5" descr="58f406186ef11be619411f72283646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rcRect l="12509" t="20229" r="5119"/>
              <a:stretch>
                <a:fillRect/>
              </a:stretch>
            </p:blipFill>
            <p:spPr>
              <a:xfrm>
                <a:off x="9365" y="1185"/>
                <a:ext cx="4425" cy="5714"/>
              </a:xfrm>
              <a:prstGeom prst="rect">
                <a:avLst/>
              </a:prstGeom>
            </p:spPr>
          </p:pic>
          <p:sp>
            <p:nvSpPr>
              <p:cNvPr id="7" name="椭圆 6"/>
              <p:cNvSpPr/>
              <p:nvPr/>
            </p:nvSpPr>
            <p:spPr>
              <a:xfrm>
                <a:off x="12542" y="5529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1306" y="3937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11348" y="4009"/>
                <a:ext cx="44" cy="275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>
                <a:stCxn id="8" idx="5"/>
                <a:endCxn id="7" idx="1"/>
              </p:cNvCxnSpPr>
              <p:nvPr/>
            </p:nvCxnSpPr>
            <p:spPr>
              <a:xfrm>
                <a:off x="11408" y="4040"/>
                <a:ext cx="1152" cy="150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弧形 10"/>
              <p:cNvSpPr/>
              <p:nvPr/>
            </p:nvSpPr>
            <p:spPr>
              <a:xfrm rot="6720000">
                <a:off x="11228" y="4071"/>
                <a:ext cx="410" cy="410"/>
              </a:xfrm>
              <a:prstGeom prst="arc">
                <a:avLst>
                  <a:gd name="adj1" fmla="val 16044358"/>
                  <a:gd name="adj2" fmla="val 21298200"/>
                </a:avLst>
              </a:prstGeom>
              <a:ln w="19050" cmpd="sng">
                <a:solidFill>
                  <a:schemeClr val="accent5">
                    <a:lumMod val="7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t">
                    <a:noAutofit/>
                  </a:bodyPr>
                  <a:lstStyle/>
                  <a:p>
                    <a:pPr algn="l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1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𝜽</m:t>
                          </m:r>
                        </m:oMath>
                      </m:oMathPara>
                    </a14:m>
                    <a:endParaRPr lang="en-US" altLang="zh-CN" b="1" i="1">
                      <a:solidFill>
                        <a:schemeClr val="accent5">
                          <a:lumMod val="75000"/>
                        </a:schemeClr>
                      </a:solidFill>
                      <a:latin typeface="Cambria Math" panose="02040503050406030204" charset="0"/>
                      <a:ea typeface="MS Mincho" charset="0"/>
                      <a:cs typeface="Cambria Math" panose="02040503050406030204" charset="0"/>
                    </a:endParaRPr>
                  </a:p>
                </p:txBody>
              </p:sp>
            </mc:Choice>
            <mc:Fallback xmlns="">
              <p:sp>
                <p:nvSpPr>
                  <p:cNvPr id="12" name="文本框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文本框 12"/>
              <p:cNvSpPr txBox="1"/>
              <p:nvPr/>
            </p:nvSpPr>
            <p:spPr>
              <a:xfrm>
                <a:off x="12078" y="4447"/>
                <a:ext cx="306" cy="365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lstStyle/>
              <a:p>
                <a:pPr algn="l"/>
                <a:r>
                  <a:rPr lang="en-US" altLang="zh-CN" b="1" i="1">
                    <a:solidFill>
                      <a:schemeClr val="accent5">
                        <a:lumMod val="75000"/>
                      </a:schemeClr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rPr>
                  <a:t>r</a:t>
                </a:r>
              </a:p>
            </p:txBody>
          </p:sp>
          <p:cxnSp>
            <p:nvCxnSpPr>
              <p:cNvPr id="14" name="直接箭头连接符 13"/>
              <p:cNvCxnSpPr/>
              <p:nvPr/>
            </p:nvCxnSpPr>
            <p:spPr>
              <a:xfrm>
                <a:off x="11474" y="3955"/>
                <a:ext cx="1215" cy="1559"/>
              </a:xfrm>
              <a:prstGeom prst="straightConnector1">
                <a:avLst/>
              </a:prstGeom>
              <a:ln w="19050">
                <a:solidFill>
                  <a:schemeClr val="accent5">
                    <a:lumMod val="75000"/>
                  </a:schemeClr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接箭头连接符 14"/>
            <p:cNvCxnSpPr/>
            <p:nvPr/>
          </p:nvCxnSpPr>
          <p:spPr>
            <a:xfrm>
              <a:off x="8441" y="5135"/>
              <a:ext cx="637" cy="801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弧形 20"/>
            <p:cNvSpPr/>
            <p:nvPr/>
          </p:nvSpPr>
          <p:spPr>
            <a:xfrm rot="16200000">
              <a:off x="8096" y="4862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2" name="弧形 21"/>
            <p:cNvSpPr/>
            <p:nvPr>
              <p:custDataLst>
                <p:tags r:id="rId3"/>
              </p:custDataLst>
            </p:nvPr>
          </p:nvSpPr>
          <p:spPr>
            <a:xfrm rot="16200000">
              <a:off x="8218" y="5062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174131" y="2755231"/>
            <a:ext cx="1969164" cy="1840089"/>
            <a:chOff x="3434014" y="1329029"/>
            <a:chExt cx="1969164" cy="1840089"/>
          </a:xfrm>
        </p:grpSpPr>
        <p:grpSp>
          <p:nvGrpSpPr>
            <p:cNvPr id="22" name="组合 21"/>
            <p:cNvGrpSpPr/>
            <p:nvPr/>
          </p:nvGrpSpPr>
          <p:grpSpPr>
            <a:xfrm>
              <a:off x="3434014" y="1329029"/>
              <a:ext cx="1969164" cy="1840089"/>
              <a:chOff x="8866148" y="3098831"/>
              <a:chExt cx="1969164" cy="1840089"/>
            </a:xfrm>
          </p:grpSpPr>
          <p:pic>
            <p:nvPicPr>
              <p:cNvPr id="24" name="图片 23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72" t="34507" r="62384" b="45170"/>
              <a:stretch>
                <a:fillRect/>
              </a:stretch>
            </p:blipFill>
            <p:spPr>
              <a:xfrm>
                <a:off x="9738032" y="3166594"/>
                <a:ext cx="1097280" cy="1299412"/>
              </a:xfrm>
              <a:prstGeom prst="rect">
                <a:avLst/>
              </a:prstGeom>
            </p:spPr>
          </p:pic>
          <p:cxnSp>
            <p:nvCxnSpPr>
              <p:cNvPr id="25" name="直接连接符 24"/>
              <p:cNvCxnSpPr/>
              <p:nvPr>
                <p:custDataLst>
                  <p:tags r:id="rId4"/>
                </p:custDataLst>
              </p:nvPr>
            </p:nvCxnSpPr>
            <p:spPr>
              <a:xfrm>
                <a:off x="8866149" y="3098831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>
                <p:custDataLst>
                  <p:tags r:id="rId5"/>
                </p:custDataLst>
              </p:nvPr>
            </p:nvCxnSpPr>
            <p:spPr>
              <a:xfrm>
                <a:off x="8866148" y="3714336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8875678" y="4612953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8870380" y="4938920"/>
                <a:ext cx="142315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" name="Picture 2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55" t="10185" r="61924" b="62995"/>
            <a:stretch>
              <a:fillRect/>
            </a:stretch>
          </p:blipFill>
          <p:spPr bwMode="auto">
            <a:xfrm rot="3203324">
              <a:off x="4328467" y="1732064"/>
              <a:ext cx="541649" cy="823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BE601-9539-4614-A9B6-3C5E01DF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4AF686-46CD-49B7-8AC9-8563409DF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188945E-5E4E-4EB2-983D-85D3B83F737B}"/>
              </a:ext>
            </a:extLst>
          </p:cNvPr>
          <p:cNvGrpSpPr/>
          <p:nvPr/>
        </p:nvGrpSpPr>
        <p:grpSpPr>
          <a:xfrm>
            <a:off x="713025" y="2427231"/>
            <a:ext cx="11351390" cy="2600222"/>
            <a:chOff x="-1405142" y="-1288243"/>
            <a:chExt cx="11351390" cy="2600222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E3F69F67-A4C4-4903-B29A-8F134CAA37C6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7361463" y="-1288243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" name="矩形: 圆角 174">
              <a:extLst>
                <a:ext uri="{FF2B5EF4-FFF2-40B4-BE49-F238E27FC236}">
                  <a16:creationId xmlns:a16="http://schemas.microsoft.com/office/drawing/2014/main" id="{E9EB9F8F-C4B9-4481-8652-79D5F4EC443A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7963212" y="-80000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7" name="矩形: 圆角 175">
              <a:extLst>
                <a:ext uri="{FF2B5EF4-FFF2-40B4-BE49-F238E27FC236}">
                  <a16:creationId xmlns:a16="http://schemas.microsoft.com/office/drawing/2014/main" id="{D775E4E7-2F97-484E-8E1C-3C14F79968A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313320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: 圆角 176">
              <a:extLst>
                <a:ext uri="{FF2B5EF4-FFF2-40B4-BE49-F238E27FC236}">
                  <a16:creationId xmlns:a16="http://schemas.microsoft.com/office/drawing/2014/main" id="{312F5AEB-89A6-46AE-B95E-CDDA77BE334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662745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: 圆角 177">
              <a:extLst>
                <a:ext uri="{FF2B5EF4-FFF2-40B4-BE49-F238E27FC236}">
                  <a16:creationId xmlns:a16="http://schemas.microsoft.com/office/drawing/2014/main" id="{B63A4731-553B-4759-9506-8CBBABCBE3C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5331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: 圆角 178">
              <a:extLst>
                <a:ext uri="{FF2B5EF4-FFF2-40B4-BE49-F238E27FC236}">
                  <a16:creationId xmlns:a16="http://schemas.microsoft.com/office/drawing/2014/main" id="{D9E503E4-7B24-4907-A8D8-E0609C37841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47234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: 圆角 179">
              <a:extLst>
                <a:ext uri="{FF2B5EF4-FFF2-40B4-BE49-F238E27FC236}">
                  <a16:creationId xmlns:a16="http://schemas.microsoft.com/office/drawing/2014/main" id="{63FBCC5C-03FB-4515-89E1-B25C6B9E398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863376" y="-27142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12" name="矩形: 圆角 180">
              <a:extLst>
                <a:ext uri="{FF2B5EF4-FFF2-40B4-BE49-F238E27FC236}">
                  <a16:creationId xmlns:a16="http://schemas.microsoft.com/office/drawing/2014/main" id="{58DBEF8D-410D-440C-AADA-D3AB0B148DA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258616" y="-27142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13" name="矩形: 圆角 181">
              <a:extLst>
                <a:ext uri="{FF2B5EF4-FFF2-40B4-BE49-F238E27FC236}">
                  <a16:creationId xmlns:a16="http://schemas.microsoft.com/office/drawing/2014/main" id="{4E2EB884-EAB8-4F6A-84C0-BAE36B51C7EA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660693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: 圆角 182">
              <a:extLst>
                <a:ext uri="{FF2B5EF4-FFF2-40B4-BE49-F238E27FC236}">
                  <a16:creationId xmlns:a16="http://schemas.microsoft.com/office/drawing/2014/main" id="{8EA623BC-4879-4927-8CFE-DE44EB4AF26D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086021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" name="矩形: 圆角 183">
              <a:extLst>
                <a:ext uri="{FF2B5EF4-FFF2-40B4-BE49-F238E27FC236}">
                  <a16:creationId xmlns:a16="http://schemas.microsoft.com/office/drawing/2014/main" id="{C966B19C-459B-46CA-B47A-4B12A5D2F435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9495620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: 圆角 184">
              <a:extLst>
                <a:ext uri="{FF2B5EF4-FFF2-40B4-BE49-F238E27FC236}">
                  <a16:creationId xmlns:a16="http://schemas.microsoft.com/office/drawing/2014/main" id="{BE4DEBB5-2004-4FC4-8744-A3E01A67D681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39962" y="25989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17" name="矩形: 圆角 185">
              <a:extLst>
                <a:ext uri="{FF2B5EF4-FFF2-40B4-BE49-F238E27FC236}">
                  <a16:creationId xmlns:a16="http://schemas.microsoft.com/office/drawing/2014/main" id="{29C206B6-25EA-4781-997A-9B64B010BACF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305115" y="25989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18" name="矩形: 圆角 186">
              <a:extLst>
                <a:ext uri="{FF2B5EF4-FFF2-40B4-BE49-F238E27FC236}">
                  <a16:creationId xmlns:a16="http://schemas.microsoft.com/office/drawing/2014/main" id="{96DEA32B-22DE-4EBF-A1D2-51F44816240B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669583" y="25989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: 圆角 187">
              <a:extLst>
                <a:ext uri="{FF2B5EF4-FFF2-40B4-BE49-F238E27FC236}">
                  <a16:creationId xmlns:a16="http://schemas.microsoft.com/office/drawing/2014/main" id="{D2BCD0F2-4A08-4C0E-9175-A36101571CB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034051" y="25989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D0DBD44-8259-46B5-9FF2-D15A7A96107D}"/>
                </a:ext>
              </a:extLst>
            </p:cNvPr>
            <p:cNvGrpSpPr/>
            <p:nvPr/>
          </p:nvGrpSpPr>
          <p:grpSpPr>
            <a:xfrm>
              <a:off x="9301162" y="268098"/>
              <a:ext cx="526530" cy="454047"/>
              <a:chOff x="8470304" y="3178381"/>
              <a:chExt cx="609286" cy="396547"/>
            </a:xfrm>
          </p:grpSpPr>
          <p:sp>
            <p:nvSpPr>
              <p:cNvPr id="93" name="矩形: 圆角 196">
                <a:extLst>
                  <a:ext uri="{FF2B5EF4-FFF2-40B4-BE49-F238E27FC236}">
                    <a16:creationId xmlns:a16="http://schemas.microsoft.com/office/drawing/2014/main" id="{134E6EFB-5D67-43EE-A40E-55692901469D}"/>
                  </a:ext>
                </a:extLst>
              </p:cNvPr>
              <p:cNvSpPr/>
              <p:nvPr>
                <p:custDataLst>
                  <p:tags r:id="rId87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id="{14A809D3-5D35-4AE0-B509-42CEF2B6C8D2}"/>
                  </a:ext>
                </a:extLst>
              </p:cNvPr>
              <p:cNvSpPr txBox="1"/>
              <p:nvPr>
                <p:custDataLst>
                  <p:tags r:id="rId88"/>
                </p:custDataLst>
              </p:nvPr>
            </p:nvSpPr>
            <p:spPr>
              <a:xfrm>
                <a:off x="8470304" y="3188553"/>
                <a:ext cx="609286" cy="34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←</a:t>
                </a: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2D4B35FA-26A5-4AB5-9699-21F243AF83D7}"/>
                </a:ext>
              </a:extLst>
            </p:cNvPr>
            <p:cNvGrpSpPr/>
            <p:nvPr/>
          </p:nvGrpSpPr>
          <p:grpSpPr>
            <a:xfrm>
              <a:off x="8709927" y="767276"/>
              <a:ext cx="1122809" cy="363101"/>
              <a:chOff x="8239446" y="3634831"/>
              <a:chExt cx="954802" cy="308887"/>
            </a:xfrm>
          </p:grpSpPr>
          <p:sp>
            <p:nvSpPr>
              <p:cNvPr id="91" name="矩形: 圆角 194">
                <a:extLst>
                  <a:ext uri="{FF2B5EF4-FFF2-40B4-BE49-F238E27FC236}">
                    <a16:creationId xmlns:a16="http://schemas.microsoft.com/office/drawing/2014/main" id="{C37ED289-D4CE-4D45-9C1D-5FC60733C7C1}"/>
                  </a:ext>
                </a:extLst>
              </p:cNvPr>
              <p:cNvSpPr/>
              <p:nvPr>
                <p:custDataLst>
                  <p:tags r:id="rId85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72D85AEA-D188-4712-9D36-CA204191346D}"/>
                  </a:ext>
                </a:extLst>
              </p:cNvPr>
              <p:cNvSpPr txBox="1"/>
              <p:nvPr>
                <p:custDataLst>
                  <p:tags r:id="rId86"/>
                </p:custDataLst>
              </p:nvPr>
            </p:nvSpPr>
            <p:spPr>
              <a:xfrm>
                <a:off x="8239446" y="363483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22" name="矩形: 圆角 157">
              <a:extLst>
                <a:ext uri="{FF2B5EF4-FFF2-40B4-BE49-F238E27FC236}">
                  <a16:creationId xmlns:a16="http://schemas.microsoft.com/office/drawing/2014/main" id="{F9105C44-987A-4247-A8A7-9F557F32C19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615839" y="-80000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23" name="矩形: 圆角 161">
              <a:extLst>
                <a:ext uri="{FF2B5EF4-FFF2-40B4-BE49-F238E27FC236}">
                  <a16:creationId xmlns:a16="http://schemas.microsoft.com/office/drawing/2014/main" id="{A2437BAE-93B3-4037-B45F-EE6355DD462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7457196" y="-26800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24" name="矩形: 圆角 165">
              <a:extLst>
                <a:ext uri="{FF2B5EF4-FFF2-40B4-BE49-F238E27FC236}">
                  <a16:creationId xmlns:a16="http://schemas.microsoft.com/office/drawing/2014/main" id="{998A40CC-181E-46AB-8691-0F8384D6F77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576862" y="25647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25" name="矩形: 圆角 166">
              <a:extLst>
                <a:ext uri="{FF2B5EF4-FFF2-40B4-BE49-F238E27FC236}">
                  <a16:creationId xmlns:a16="http://schemas.microsoft.com/office/drawing/2014/main" id="{DC5915F5-AA9D-4C5B-970A-2355414C3BE2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963212" y="774115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26" name="矩形: 圆角 166">
              <a:extLst>
                <a:ext uri="{FF2B5EF4-FFF2-40B4-BE49-F238E27FC236}">
                  <a16:creationId xmlns:a16="http://schemas.microsoft.com/office/drawing/2014/main" id="{1C4B3E55-CA83-421D-84EA-EC603FDBE51E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541711" y="783688"/>
              <a:ext cx="21608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997F0DA-004E-4685-90FB-6E7856E433A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633078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8" name="矩形: 圆角 153">
              <a:extLst>
                <a:ext uri="{FF2B5EF4-FFF2-40B4-BE49-F238E27FC236}">
                  <a16:creationId xmlns:a16="http://schemas.microsoft.com/office/drawing/2014/main" id="{338B69B6-A0AA-48ED-8973-E475C2A0A868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896343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9" name="矩形: 圆角 154">
              <a:extLst>
                <a:ext uri="{FF2B5EF4-FFF2-40B4-BE49-F238E27FC236}">
                  <a16:creationId xmlns:a16="http://schemas.microsoft.com/office/drawing/2014/main" id="{400423D8-B791-4557-AE2B-AA175E309395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243033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: 圆角 155">
              <a:extLst>
                <a:ext uri="{FF2B5EF4-FFF2-40B4-BE49-F238E27FC236}">
                  <a16:creationId xmlns:a16="http://schemas.microsoft.com/office/drawing/2014/main" id="{81AB3831-D204-416C-960F-E1E61356084C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588354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: 圆角 156">
              <a:extLst>
                <a:ext uri="{FF2B5EF4-FFF2-40B4-BE49-F238E27FC236}">
                  <a16:creationId xmlns:a16="http://schemas.microsoft.com/office/drawing/2014/main" id="{EBE3A3DF-1856-4784-9EB5-AB6856C49D2B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5937779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: 圆角 157">
              <a:extLst>
                <a:ext uri="{FF2B5EF4-FFF2-40B4-BE49-F238E27FC236}">
                  <a16:creationId xmlns:a16="http://schemas.microsoft.com/office/drawing/2014/main" id="{A91EC7C7-B695-48B7-B194-20155BFF041B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279682" y="-76200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33" name="矩形: 圆角 158">
              <a:extLst>
                <a:ext uri="{FF2B5EF4-FFF2-40B4-BE49-F238E27FC236}">
                  <a16:creationId xmlns:a16="http://schemas.microsoft.com/office/drawing/2014/main" id="{19C44A52-E65E-4671-B03B-427A3CF2D387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754795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: 圆角 159">
              <a:extLst>
                <a:ext uri="{FF2B5EF4-FFF2-40B4-BE49-F238E27FC236}">
                  <a16:creationId xmlns:a16="http://schemas.microsoft.com/office/drawing/2014/main" id="{BC6A8BE5-D8D5-4D47-B826-012A173CFADD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5164395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: 圆角 160">
              <a:extLst>
                <a:ext uri="{FF2B5EF4-FFF2-40B4-BE49-F238E27FC236}">
                  <a16:creationId xmlns:a16="http://schemas.microsoft.com/office/drawing/2014/main" id="{490FA21D-A8D7-4F51-8F9A-B7BD4D731975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575362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矩形: 圆角 161">
              <a:extLst>
                <a:ext uri="{FF2B5EF4-FFF2-40B4-BE49-F238E27FC236}">
                  <a16:creationId xmlns:a16="http://schemas.microsoft.com/office/drawing/2014/main" id="{019D14AD-2ED5-495E-B448-47EB8CEF29E6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984962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37" name="矩形: 圆角 162">
              <a:extLst>
                <a:ext uri="{FF2B5EF4-FFF2-40B4-BE49-F238E27FC236}">
                  <a16:creationId xmlns:a16="http://schemas.microsoft.com/office/drawing/2014/main" id="{4E873BC1-1BFB-4337-B767-3740E71E9052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6389775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38" name="矩形: 圆角 163">
              <a:extLst>
                <a:ext uri="{FF2B5EF4-FFF2-40B4-BE49-F238E27FC236}">
                  <a16:creationId xmlns:a16="http://schemas.microsoft.com/office/drawing/2014/main" id="{E230F7A2-21B5-4309-8140-059C0FE39171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203372" y="271911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9" name="矩形: 圆角 164">
              <a:extLst>
                <a:ext uri="{FF2B5EF4-FFF2-40B4-BE49-F238E27FC236}">
                  <a16:creationId xmlns:a16="http://schemas.microsoft.com/office/drawing/2014/main" id="{E00E3803-9396-4B52-84F0-5989599290ED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5567840" y="271911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0" name="矩形: 圆角 165">
              <a:extLst>
                <a:ext uri="{FF2B5EF4-FFF2-40B4-BE49-F238E27FC236}">
                  <a16:creationId xmlns:a16="http://schemas.microsoft.com/office/drawing/2014/main" id="{E965DD0A-B0E0-486C-B0F6-BAA6AC458069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932992" y="271911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41" name="矩形: 圆角 166">
              <a:extLst>
                <a:ext uri="{FF2B5EF4-FFF2-40B4-BE49-F238E27FC236}">
                  <a16:creationId xmlns:a16="http://schemas.microsoft.com/office/drawing/2014/main" id="{3EC964C3-56F1-4639-88D7-4DE08B81577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297461" y="271911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42" name="矩形: 圆角 167">
              <a:extLst>
                <a:ext uri="{FF2B5EF4-FFF2-40B4-BE49-F238E27FC236}">
                  <a16:creationId xmlns:a16="http://schemas.microsoft.com/office/drawing/2014/main" id="{4318F023-B3E2-4288-B68E-EADC6E09EE6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840955" y="276014"/>
              <a:ext cx="313867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</a:p>
          </p:txBody>
        </p:sp>
        <p:sp>
          <p:nvSpPr>
            <p:cNvPr id="43" name="矩形: 圆角 180">
              <a:extLst>
                <a:ext uri="{FF2B5EF4-FFF2-40B4-BE49-F238E27FC236}">
                  <a16:creationId xmlns:a16="http://schemas.microsoft.com/office/drawing/2014/main" id="{A839555D-8FB2-46E7-8567-19FAE47630DE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793220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44" name="矩形: 圆角 174">
              <a:extLst>
                <a:ext uri="{FF2B5EF4-FFF2-40B4-BE49-F238E27FC236}">
                  <a16:creationId xmlns:a16="http://schemas.microsoft.com/office/drawing/2014/main" id="{13D7A6C9-1AAC-495B-A140-18AEA298C8B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6627739" y="-76200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45" name="矩形: 圆角 185">
              <a:extLst>
                <a:ext uri="{FF2B5EF4-FFF2-40B4-BE49-F238E27FC236}">
                  <a16:creationId xmlns:a16="http://schemas.microsoft.com/office/drawing/2014/main" id="{53125917-67EC-4116-A720-F0766F7770C7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6666716" y="276014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46" name="矩形: 圆角 166">
              <a:extLst>
                <a:ext uri="{FF2B5EF4-FFF2-40B4-BE49-F238E27FC236}">
                  <a16:creationId xmlns:a16="http://schemas.microsoft.com/office/drawing/2014/main" id="{F76E62AB-8E75-4AAA-BCA0-45190003FFE1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6085481" y="795706"/>
              <a:ext cx="530633" cy="325491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47" name="矩形: 圆角 166">
              <a:extLst>
                <a:ext uri="{FF2B5EF4-FFF2-40B4-BE49-F238E27FC236}">
                  <a16:creationId xmlns:a16="http://schemas.microsoft.com/office/drawing/2014/main" id="{C8EA6A10-278A-474A-98C6-5751B3FC0EB4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5810591" y="801176"/>
              <a:ext cx="22155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48" name="矩形: 圆角 194">
              <a:extLst>
                <a:ext uri="{FF2B5EF4-FFF2-40B4-BE49-F238E27FC236}">
                  <a16:creationId xmlns:a16="http://schemas.microsoft.com/office/drawing/2014/main" id="{39205662-38CD-484A-B7D8-85A614457EF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208842" y="801176"/>
              <a:ext cx="561404" cy="31318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4A0DD9FD-C971-4191-8D0A-19D7C1917869}"/>
                </a:ext>
              </a:extLst>
            </p:cNvPr>
            <p:cNvSpPr txBox="1"/>
            <p:nvPr>
              <p:custDataLst>
                <p:tags r:id="rId43"/>
              </p:custDataLst>
            </p:nvPr>
          </p:nvSpPr>
          <p:spPr>
            <a:xfrm>
              <a:off x="5168498" y="765618"/>
              <a:ext cx="715944" cy="363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A031C339-D1AF-493C-B364-3F78587D81B0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-1405142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11ED1322-F747-4160-ADFA-53FE52D0BF83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-998961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226C5F78-4A68-4E3A-8220-CBD3AD5E7D2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-634493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5CE2988F-5C41-472F-8361-4A4835295AE6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-269341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15F09765-6DF5-43D5-B149-82512F761B07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5127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5E90E98D-E5A4-44CD-802F-6470394B8A38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459596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6F13ABF9-4744-4649-976B-F70F4324FB5B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-1346105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DEA257A2-2563-420D-A0B4-D96E9CACFE93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-847604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BEB5733D-5FE4-405F-A9CB-1A7302CAEA95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-352422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8995013C-A611-4362-A3E9-C54801227879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144367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3626792F-1893-439A-ABA2-9B4D0A79EAA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46279" y="-348764"/>
              <a:ext cx="477976" cy="499984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D3D29981-E43E-41E1-B7B5-E009155400C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-768412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77D07C10-D3F8-421A-9895-CA66E88DDCB9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-32188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4CF7F132-8EC5-4E50-9334-05DE12275463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11916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3C433A98-4B66-4B54-9272-57C063F2D1AA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571847" y="205359"/>
              <a:ext cx="422271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557E2932-74AF-461E-9953-543DB5B02B9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-1216991" y="209462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66" name="矩形: 圆角 166">
              <a:extLst>
                <a:ext uri="{FF2B5EF4-FFF2-40B4-BE49-F238E27FC236}">
                  <a16:creationId xmlns:a16="http://schemas.microsoft.com/office/drawing/2014/main" id="{5FBECAA3-D092-4B09-BEBA-04AEA627409B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5296" y="725853"/>
              <a:ext cx="547046" cy="39466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67" name="矩形: 圆角 166">
              <a:extLst>
                <a:ext uri="{FF2B5EF4-FFF2-40B4-BE49-F238E27FC236}">
                  <a16:creationId xmlns:a16="http://schemas.microsoft.com/office/drawing/2014/main" id="{C82EB9F1-510D-4A36-9306-CA1E7056C524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-199593" y="732691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6CFDEC61-9937-4E1B-85DF-06495552EABF}"/>
                </a:ext>
              </a:extLst>
            </p:cNvPr>
            <p:cNvSpPr txBox="1"/>
            <p:nvPr>
              <p:custDataLst>
                <p:tags r:id="rId62"/>
              </p:custDataLst>
            </p:nvPr>
          </p:nvSpPr>
          <p:spPr>
            <a:xfrm>
              <a:off x="-852627" y="745897"/>
              <a:ext cx="738089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69" name="矩形: 圆角 194">
              <a:extLst>
                <a:ext uri="{FF2B5EF4-FFF2-40B4-BE49-F238E27FC236}">
                  <a16:creationId xmlns:a16="http://schemas.microsoft.com/office/drawing/2014/main" id="{1D0E89B5-DD21-492A-A419-F039432268A1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-812283" y="740778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C1AD8CD5-F526-42A0-97A1-5DCFAC5DD9B0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 flipH="1">
              <a:off x="1322558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1A5EE587-63CF-4488-B904-EFEC8E8F724C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flipH="1">
              <a:off x="3157423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46AF8682-591F-431D-8EF3-81E12C14F9AC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flipH="1">
              <a:off x="2792954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28176B9D-A34A-4659-8028-D882D7FFC599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flipH="1">
              <a:off x="2427802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id="{9387B82E-94FB-459E-A12E-55C4A0A0FB81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 flipH="1">
              <a:off x="2063334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1C55455C-8B58-4741-97A1-F7C6C18D4CBB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flipH="1">
              <a:off x="1698865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2EC0A46A-AE14-4749-8276-6005E8ADD073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flipH="1">
              <a:off x="3370331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807B828F-7F8D-4F65-B484-4C7D1912C86C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 flipH="1">
              <a:off x="2871829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19570C79-CCF5-4A12-B443-95A990BC6D2C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H="1">
              <a:off x="2376647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5F285ECC-0802-4B5D-853F-B99E75C559F0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H="1">
              <a:off x="1879858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0" name="矩形: 圆角 79">
              <a:extLst>
                <a:ext uri="{FF2B5EF4-FFF2-40B4-BE49-F238E27FC236}">
                  <a16:creationId xmlns:a16="http://schemas.microsoft.com/office/drawing/2014/main" id="{2F2356BE-A61B-474F-901E-8DB9BE52ECF9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 flipH="1">
              <a:off x="1377946" y="-348764"/>
              <a:ext cx="477976" cy="499984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42F9953D-8BB7-41BD-BF5C-8EC1613FABEE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 flipH="1">
              <a:off x="2848342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FE07D49C-7DC5-469D-9952-6EE9EE904183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flipH="1">
              <a:off x="240181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3" name="矩形: 圆角 82">
              <a:extLst>
                <a:ext uri="{FF2B5EF4-FFF2-40B4-BE49-F238E27FC236}">
                  <a16:creationId xmlns:a16="http://schemas.microsoft.com/office/drawing/2014/main" id="{E1C44CFF-E9E3-476F-9348-8F0E4E63727A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flipH="1">
              <a:off x="1960763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id="{864D0289-80A8-41D0-9931-135BBE709B09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 flipH="1">
              <a:off x="1508083" y="205359"/>
              <a:ext cx="422271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5" name="矩形: 圆角 84">
              <a:extLst>
                <a:ext uri="{FF2B5EF4-FFF2-40B4-BE49-F238E27FC236}">
                  <a16:creationId xmlns:a16="http://schemas.microsoft.com/office/drawing/2014/main" id="{816C3472-1B9C-4399-8EF6-3D806F5477FB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 flipH="1">
              <a:off x="3296920" y="209462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86" name="矩形: 圆角 166">
              <a:extLst>
                <a:ext uri="{FF2B5EF4-FFF2-40B4-BE49-F238E27FC236}">
                  <a16:creationId xmlns:a16="http://schemas.microsoft.com/office/drawing/2014/main" id="{D1DB7749-3E0B-4E82-AED2-A1369FB12FA8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 flipH="1">
              <a:off x="2473388" y="732691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B4222E53-E56D-4DC5-879C-D34F1E5FCB1E}"/>
                </a:ext>
              </a:extLst>
            </p:cNvPr>
            <p:cNvSpPr txBox="1"/>
            <p:nvPr>
              <p:custDataLst>
                <p:tags r:id="rId81"/>
              </p:custDataLst>
            </p:nvPr>
          </p:nvSpPr>
          <p:spPr>
            <a:xfrm flipH="1">
              <a:off x="2674178" y="745897"/>
              <a:ext cx="782536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88" name="矩形: 圆角 194">
              <a:extLst>
                <a:ext uri="{FF2B5EF4-FFF2-40B4-BE49-F238E27FC236}">
                  <a16:creationId xmlns:a16="http://schemas.microsoft.com/office/drawing/2014/main" id="{D3E8C533-B0E8-465A-956F-AA6E49CB65AA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 flipH="1">
              <a:off x="2735715" y="740778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: 圆角 166">
              <a:extLst>
                <a:ext uri="{FF2B5EF4-FFF2-40B4-BE49-F238E27FC236}">
                  <a16:creationId xmlns:a16="http://schemas.microsoft.com/office/drawing/2014/main" id="{BECEC172-A19A-4F0D-ABB1-26C41D67170D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1874603" y="744654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cxnSp>
          <p:nvCxnSpPr>
            <p:cNvPr id="90" name="直接箭头连接符 89">
              <a:extLst>
                <a:ext uri="{FF2B5EF4-FFF2-40B4-BE49-F238E27FC236}">
                  <a16:creationId xmlns:a16="http://schemas.microsoft.com/office/drawing/2014/main" id="{5BF34593-C623-4A1F-BC1D-0F3CD77A9A43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>
              <a:off x="4054020" y="71937"/>
              <a:ext cx="43421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9291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49B0C9D-0304-4701-96C9-D07F3450EA35}"/>
              </a:ext>
            </a:extLst>
          </p:cNvPr>
          <p:cNvGrpSpPr/>
          <p:nvPr/>
        </p:nvGrpSpPr>
        <p:grpSpPr>
          <a:xfrm>
            <a:off x="4464474" y="632671"/>
            <a:ext cx="5056505" cy="5401527"/>
            <a:chOff x="4464474" y="632671"/>
            <a:chExt cx="5056505" cy="540152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AFBC4A6-FBA9-41D4-A79B-8A21BB2B22B8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 rotWithShape="1">
            <a:blip r:embed="rId5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4853729" y="637751"/>
              <a:ext cx="4039234" cy="2472425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3F224EE-6775-4EA8-A14B-7590662C7CF5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865159" y="658706"/>
              <a:ext cx="4008121" cy="244729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572A4D0F-903B-4EA8-B1B6-754824590575}"/>
                </a:ext>
              </a:extLst>
            </p:cNvPr>
            <p:cNvCxnSpPr>
              <a:cxnSpLocks/>
            </p:cNvCxnSpPr>
            <p:nvPr>
              <p:custDataLst>
                <p:tags r:id="rId3"/>
              </p:custDataLst>
            </p:nvPr>
          </p:nvCxnSpPr>
          <p:spPr>
            <a:xfrm>
              <a:off x="6888904" y="632671"/>
              <a:ext cx="0" cy="61912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AFE0DEB-88BA-480A-9BCE-66D049A46F83}"/>
                </a:ext>
              </a:extLst>
            </p:cNvPr>
            <p:cNvCxnSpPr>
              <a:cxnSpLocks/>
            </p:cNvCxnSpPr>
            <p:nvPr>
              <p:custDataLst>
                <p:tags r:id="rId4"/>
              </p:custDataLst>
            </p:nvPr>
          </p:nvCxnSpPr>
          <p:spPr>
            <a:xfrm>
              <a:off x="6888904" y="1251796"/>
              <a:ext cx="23177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E0547FF-CD65-43F9-AC45-1265D031C9FD}"/>
                </a:ext>
              </a:extLst>
            </p:cNvPr>
            <p:cNvCxnSpPr>
              <a:cxnSpLocks/>
            </p:cNvCxnSpPr>
            <p:nvPr>
              <p:custDataLst>
                <p:tags r:id="rId5"/>
              </p:custDataLst>
            </p:nvPr>
          </p:nvCxnSpPr>
          <p:spPr>
            <a:xfrm>
              <a:off x="7120680" y="1251796"/>
              <a:ext cx="0" cy="120523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F7219B8-88C1-4D7C-9F55-08C01CA321AD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 flipH="1">
              <a:off x="7117505" y="2465282"/>
              <a:ext cx="25209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D21C196-84DD-46C3-85FE-11BF90396C52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>
              <a:off x="7371505" y="2457027"/>
              <a:ext cx="1270" cy="61087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4F06FAB-0F32-4216-954A-06422F0E6D06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 flipH="1">
              <a:off x="6690149" y="1251796"/>
              <a:ext cx="19875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DCFBED3-FE39-42FA-8EFD-925D629CA558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>
              <a:off x="6681894" y="1251796"/>
              <a:ext cx="0" cy="120523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04729D4-FAA6-46D5-BA72-30D9C6F5492C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>
              <a:off x="6429799" y="2465282"/>
              <a:ext cx="25209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E12E9D4-B835-4AB1-BD9E-323C8E51E2E9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6888904" y="639656"/>
              <a:ext cx="2005331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FCFB599-02B6-45B3-87DF-47D8D307CB57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>
              <a:off x="8894235" y="632671"/>
              <a:ext cx="0" cy="2435226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F0BA3FA-1FCD-4321-9382-F78D3DF9E0A2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flipH="1" flipV="1">
              <a:off x="6413289" y="3062182"/>
              <a:ext cx="2480946" cy="571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3683480-B5FE-4F89-9A01-CB4EAB98A1F3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 flipH="1">
              <a:off x="6913670" y="632671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72CC36CB-075A-41B3-AE8A-85B3DD4AC7DA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 flipH="1">
              <a:off x="6420274" y="2450677"/>
              <a:ext cx="6985" cy="61150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C6B9EB45-ABD4-4C2B-BCD7-FE601ACC1F05}"/>
                </a:ext>
              </a:extLst>
            </p:cNvPr>
            <p:cNvCxnSpPr/>
            <p:nvPr>
              <p:custDataLst>
                <p:tags r:id="rId16"/>
              </p:custDataLst>
            </p:nvPr>
          </p:nvCxnSpPr>
          <p:spPr>
            <a:xfrm>
              <a:off x="5663354" y="3216067"/>
              <a:ext cx="1270" cy="3175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AFD3561B-3EA7-4370-997B-D30067EFEB0F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 flipH="1">
              <a:off x="8320829" y="3200825"/>
              <a:ext cx="1905" cy="332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1463DB7F-7816-4055-8883-AA148005CD40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464474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8" name="矩形: 圆角 107">
              <a:extLst>
                <a:ext uri="{FF2B5EF4-FFF2-40B4-BE49-F238E27FC236}">
                  <a16:creationId xmlns:a16="http://schemas.microsoft.com/office/drawing/2014/main" id="{6F9643F7-A497-4252-B82D-803C8E83DE8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841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: 圆角 108">
              <a:extLst>
                <a:ext uri="{FF2B5EF4-FFF2-40B4-BE49-F238E27FC236}">
                  <a16:creationId xmlns:a16="http://schemas.microsoft.com/office/drawing/2014/main" id="{890D10B6-2BC8-4B4B-BCC4-E0F976CD2D9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180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0EA17516-1BDE-4306-AFC6-0367BAE75092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51920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1" name="矩形: 圆角 110">
              <a:extLst>
                <a:ext uri="{FF2B5EF4-FFF2-40B4-BE49-F238E27FC236}">
                  <a16:creationId xmlns:a16="http://schemas.microsoft.com/office/drawing/2014/main" id="{09F9B839-1367-4753-9555-627998B8E5C8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857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F0420212-1AF5-4CDE-9A5B-7B149E7B9E7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196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34DC35F7-6AD8-4F7F-92C2-10050D9EA1C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519297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B91DF6F0-9EE6-4B50-95B7-BB801F456468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98221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: 圆角 114">
              <a:extLst>
                <a:ext uri="{FF2B5EF4-FFF2-40B4-BE49-F238E27FC236}">
                  <a16:creationId xmlns:a16="http://schemas.microsoft.com/office/drawing/2014/main" id="{D12C9328-E603-4F5D-9D74-0EAC8917748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442058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: 圆角 115">
              <a:extLst>
                <a:ext uri="{FF2B5EF4-FFF2-40B4-BE49-F238E27FC236}">
                  <a16:creationId xmlns:a16="http://schemas.microsoft.com/office/drawing/2014/main" id="{5E582E51-F646-4528-B0AE-EDED814FAD6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590338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: 圆角 116">
              <a:extLst>
                <a:ext uri="{FF2B5EF4-FFF2-40B4-BE49-F238E27FC236}">
                  <a16:creationId xmlns:a16="http://schemas.microsoft.com/office/drawing/2014/main" id="{38CB8DAB-354F-4422-8C88-AED60FC668BC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369478" y="4491988"/>
              <a:ext cx="443861" cy="464298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: 圆角 117">
              <a:extLst>
                <a:ext uri="{FF2B5EF4-FFF2-40B4-BE49-F238E27FC236}">
                  <a16:creationId xmlns:a16="http://schemas.microsoft.com/office/drawing/2014/main" id="{A2A781B0-BFE7-4F92-AB8C-289799D26E7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05575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: 圆角 118">
              <a:extLst>
                <a:ext uri="{FF2B5EF4-FFF2-40B4-BE49-F238E27FC236}">
                  <a16:creationId xmlns:a16="http://schemas.microsoft.com/office/drawing/2014/main" id="{7D48E48D-34BD-4E4A-B306-0634D793871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47041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: 圆角 119">
              <a:extLst>
                <a:ext uri="{FF2B5EF4-FFF2-40B4-BE49-F238E27FC236}">
                  <a16:creationId xmlns:a16="http://schemas.microsoft.com/office/drawing/2014/main" id="{E7EF8A1A-3086-4114-86B5-26A8E866B54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87998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1" name="矩形: 圆角 120">
              <a:extLst>
                <a:ext uri="{FF2B5EF4-FFF2-40B4-BE49-F238E27FC236}">
                  <a16:creationId xmlns:a16="http://schemas.microsoft.com/office/drawing/2014/main" id="{231D999C-7AC6-4AB3-904E-EC1D6A8F223B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6300358" y="5006561"/>
              <a:ext cx="392132" cy="43307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2" name="矩形: 圆角 121">
              <a:extLst>
                <a:ext uri="{FF2B5EF4-FFF2-40B4-BE49-F238E27FC236}">
                  <a16:creationId xmlns:a16="http://schemas.microsoft.com/office/drawing/2014/main" id="{B23BB053-23EE-4980-8445-9B9237E14A4E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639196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123" name="矩形: 圆角 166">
              <a:extLst>
                <a:ext uri="{FF2B5EF4-FFF2-40B4-BE49-F238E27FC236}">
                  <a16:creationId xmlns:a16="http://schemas.microsoft.com/office/drawing/2014/main" id="{EA3BAFC7-E07E-4C43-911C-7342902E6C0A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839248" y="5489906"/>
              <a:ext cx="508001" cy="36649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24" name="矩形: 圆角 166">
              <a:extLst>
                <a:ext uri="{FF2B5EF4-FFF2-40B4-BE49-F238E27FC236}">
                  <a16:creationId xmlns:a16="http://schemas.microsoft.com/office/drawing/2014/main" id="{265ED980-7F18-4C09-9D82-C9B712682AC6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583979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71D305C5-3B50-4B10-A64B-3A8CACD1DEA6}"/>
                </a:ext>
              </a:extLst>
            </p:cNvPr>
            <p:cNvSpPr txBox="1"/>
            <p:nvPr>
              <p:custDataLst>
                <p:tags r:id="rId36"/>
              </p:custDataLst>
            </p:nvPr>
          </p:nvSpPr>
          <p:spPr>
            <a:xfrm>
              <a:off x="4977554" y="5508519"/>
              <a:ext cx="6854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26" name="矩形: 圆角 194">
              <a:extLst>
                <a:ext uri="{FF2B5EF4-FFF2-40B4-BE49-F238E27FC236}">
                  <a16:creationId xmlns:a16="http://schemas.microsoft.com/office/drawing/2014/main" id="{AF7F39D2-AAF1-4BAE-A7FE-1A09FA08368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015019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652D94C3-A9F9-4120-A466-9474E56E5AC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flipH="1">
              <a:off x="7120679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8" name="矩形: 圆角 127">
              <a:extLst>
                <a:ext uri="{FF2B5EF4-FFF2-40B4-BE49-F238E27FC236}">
                  <a16:creationId xmlns:a16="http://schemas.microsoft.com/office/drawing/2014/main" id="{A34B9CDF-504B-409F-8D02-B2F5FBF482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flipH="1">
              <a:off x="8824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9" name="矩形: 圆角 128">
              <a:extLst>
                <a:ext uri="{FF2B5EF4-FFF2-40B4-BE49-F238E27FC236}">
                  <a16:creationId xmlns:a16="http://schemas.microsoft.com/office/drawing/2014/main" id="{3B3973D1-AE5C-48CB-B601-071DE0E5B8A9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 flipH="1">
              <a:off x="8486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0" name="矩形: 圆角 129">
              <a:extLst>
                <a:ext uri="{FF2B5EF4-FFF2-40B4-BE49-F238E27FC236}">
                  <a16:creationId xmlns:a16="http://schemas.microsoft.com/office/drawing/2014/main" id="{F57F365F-0820-4C72-9C01-D586EA6E7AED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 flipH="1">
              <a:off x="814703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1" name="矩形: 圆角 130">
              <a:extLst>
                <a:ext uri="{FF2B5EF4-FFF2-40B4-BE49-F238E27FC236}">
                  <a16:creationId xmlns:a16="http://schemas.microsoft.com/office/drawing/2014/main" id="{6B9E6558-8FA2-44BC-9FBF-3357B588D5D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 flipH="1">
              <a:off x="7808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2" name="矩形: 圆角 131">
              <a:extLst>
                <a:ext uri="{FF2B5EF4-FFF2-40B4-BE49-F238E27FC236}">
                  <a16:creationId xmlns:a16="http://schemas.microsoft.com/office/drawing/2014/main" id="{4C15DB82-412C-4476-8BA1-323C7CEF2DA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 flipH="1">
              <a:off x="7470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: 圆角 132">
              <a:extLst>
                <a:ext uri="{FF2B5EF4-FFF2-40B4-BE49-F238E27FC236}">
                  <a16:creationId xmlns:a16="http://schemas.microsoft.com/office/drawing/2014/main" id="{F674857A-34E2-4B2B-A988-54ED17898236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 flipH="1">
              <a:off x="9022295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: 圆角 133">
              <a:extLst>
                <a:ext uri="{FF2B5EF4-FFF2-40B4-BE49-F238E27FC236}">
                  <a16:creationId xmlns:a16="http://schemas.microsoft.com/office/drawing/2014/main" id="{FE6F777D-D096-48E4-9EA7-36762D26142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 flipH="1">
              <a:off x="855937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5" name="矩形: 圆角 134">
              <a:extLst>
                <a:ext uri="{FF2B5EF4-FFF2-40B4-BE49-F238E27FC236}">
                  <a16:creationId xmlns:a16="http://schemas.microsoft.com/office/drawing/2014/main" id="{F7B4BE47-B94E-48E4-82D5-60DE14646139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flipH="1">
              <a:off x="8099534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6" name="矩形: 圆角 135">
              <a:extLst>
                <a:ext uri="{FF2B5EF4-FFF2-40B4-BE49-F238E27FC236}">
                  <a16:creationId xmlns:a16="http://schemas.microsoft.com/office/drawing/2014/main" id="{B4372ECD-FC0D-4107-96E1-AE4C7806905C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 flipH="1">
              <a:off x="763820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7" name="矩形: 圆角 136">
              <a:extLst>
                <a:ext uri="{FF2B5EF4-FFF2-40B4-BE49-F238E27FC236}">
                  <a16:creationId xmlns:a16="http://schemas.microsoft.com/office/drawing/2014/main" id="{2C636B9D-C251-4D2C-8B67-541E40A8EAFB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flipH="1">
              <a:off x="7172114" y="4491988"/>
              <a:ext cx="443861" cy="464298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8" name="矩形: 圆角 137">
              <a:extLst>
                <a:ext uri="{FF2B5EF4-FFF2-40B4-BE49-F238E27FC236}">
                  <a16:creationId xmlns:a16="http://schemas.microsoft.com/office/drawing/2014/main" id="{EE32CD47-4384-4809-9052-A183FE98164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flipH="1">
              <a:off x="853756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: 圆角 138">
              <a:extLst>
                <a:ext uri="{FF2B5EF4-FFF2-40B4-BE49-F238E27FC236}">
                  <a16:creationId xmlns:a16="http://schemas.microsoft.com/office/drawing/2014/main" id="{CBFED4F2-CFB2-4BE2-9676-AE985E96854C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 flipH="1">
              <a:off x="812290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0" name="矩形: 圆角 139">
              <a:extLst>
                <a:ext uri="{FF2B5EF4-FFF2-40B4-BE49-F238E27FC236}">
                  <a16:creationId xmlns:a16="http://schemas.microsoft.com/office/drawing/2014/main" id="{B53E813C-EBED-4373-9A72-F5E6F612A7BA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 flipH="1">
              <a:off x="771333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1" name="矩形: 圆角 140">
              <a:extLst>
                <a:ext uri="{FF2B5EF4-FFF2-40B4-BE49-F238E27FC236}">
                  <a16:creationId xmlns:a16="http://schemas.microsoft.com/office/drawing/2014/main" id="{F7CC9DCB-6D16-4CCF-8FB2-30D209DC5D80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 flipH="1">
              <a:off x="7292963" y="5006561"/>
              <a:ext cx="392132" cy="43307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2" name="矩形: 圆角 141">
              <a:extLst>
                <a:ext uri="{FF2B5EF4-FFF2-40B4-BE49-F238E27FC236}">
                  <a16:creationId xmlns:a16="http://schemas.microsoft.com/office/drawing/2014/main" id="{A8576216-5F59-416C-BFD5-9E635C517895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 flipH="1">
              <a:off x="8954124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143" name="矩形: 圆角 166">
              <a:extLst>
                <a:ext uri="{FF2B5EF4-FFF2-40B4-BE49-F238E27FC236}">
                  <a16:creationId xmlns:a16="http://schemas.microsoft.com/office/drawing/2014/main" id="{86A04606-7784-45D8-AEA3-C596839A5F4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 flipH="1">
              <a:off x="8189370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034DB43-DE12-45DA-A4BB-CB523014A970}"/>
                </a:ext>
              </a:extLst>
            </p:cNvPr>
            <p:cNvSpPr txBox="1"/>
            <p:nvPr>
              <p:custDataLst>
                <p:tags r:id="rId55"/>
              </p:custDataLst>
            </p:nvPr>
          </p:nvSpPr>
          <p:spPr>
            <a:xfrm flipH="1">
              <a:off x="8375829" y="5508519"/>
              <a:ext cx="7266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145" name="矩形: 圆角 194">
              <a:extLst>
                <a:ext uri="{FF2B5EF4-FFF2-40B4-BE49-F238E27FC236}">
                  <a16:creationId xmlns:a16="http://schemas.microsoft.com/office/drawing/2014/main" id="{F995FBD7-1763-4195-AFE9-08A2A4ED3AC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 flipH="1">
              <a:off x="8432974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46" name="矩形: 圆角 166">
              <a:extLst>
                <a:ext uri="{FF2B5EF4-FFF2-40B4-BE49-F238E27FC236}">
                  <a16:creationId xmlns:a16="http://schemas.microsoft.com/office/drawing/2014/main" id="{6DD9D19C-1D09-4404-AD54-6C93C97EB039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633323" y="5507365"/>
              <a:ext cx="513715" cy="30226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1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A5E2ED43-5A0B-4ED3-BC61-8B8C3E4413C1}"/>
              </a:ext>
            </a:extLst>
          </p:cNvPr>
          <p:cNvGrpSpPr/>
          <p:nvPr/>
        </p:nvGrpSpPr>
        <p:grpSpPr>
          <a:xfrm>
            <a:off x="6433185" y="371475"/>
            <a:ext cx="5056505" cy="5191125"/>
            <a:chOff x="6433185" y="371475"/>
            <a:chExt cx="5056505" cy="5191125"/>
          </a:xfrm>
        </p:grpSpPr>
        <p:cxnSp>
          <p:nvCxnSpPr>
            <p:cNvPr id="2" name="直接箭头连接符 1"/>
            <p:cNvCxnSpPr/>
            <p:nvPr>
              <p:custDataLst>
                <p:tags r:id="rId60"/>
              </p:custDataLst>
            </p:nvPr>
          </p:nvCxnSpPr>
          <p:spPr>
            <a:xfrm>
              <a:off x="10281285" y="2797810"/>
              <a:ext cx="8255" cy="3644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图片 2"/>
            <p:cNvPicPr>
              <a:picLocks noChangeAspect="1"/>
            </p:cNvPicPr>
            <p:nvPr>
              <p:custDataLst>
                <p:tags r:id="rId61"/>
              </p:custDataLst>
            </p:nvPr>
          </p:nvPicPr>
          <p:blipFill rotWithShape="1">
            <a:blip r:embed="rId1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6784340" y="375285"/>
              <a:ext cx="4092575" cy="2464435"/>
            </a:xfrm>
            <a:prstGeom prst="rect">
              <a:avLst/>
            </a:prstGeom>
          </p:spPr>
        </p:pic>
        <p:cxnSp>
          <p:nvCxnSpPr>
            <p:cNvPr id="8" name="直接连接符 7"/>
            <p:cNvCxnSpPr/>
            <p:nvPr>
              <p:custDataLst>
                <p:tags r:id="rId62"/>
              </p:custDataLst>
            </p:nvPr>
          </p:nvCxnSpPr>
          <p:spPr>
            <a:xfrm flipH="1">
              <a:off x="8245475" y="1009015"/>
              <a:ext cx="23558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63"/>
              </p:custDataLst>
            </p:nvPr>
          </p:nvCxnSpPr>
          <p:spPr>
            <a:xfrm>
              <a:off x="8242935" y="993775"/>
              <a:ext cx="0" cy="12268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64"/>
              </p:custDataLst>
            </p:nvPr>
          </p:nvCxnSpPr>
          <p:spPr>
            <a:xfrm>
              <a:off x="8242935" y="2205990"/>
              <a:ext cx="12636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>
              <p:custDataLst>
                <p:tags r:id="rId65"/>
              </p:custDataLst>
            </p:nvPr>
          </p:nvCxnSpPr>
          <p:spPr>
            <a:xfrm>
              <a:off x="8453120" y="391795"/>
              <a:ext cx="2424430" cy="254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>
              <p:custDataLst>
                <p:tags r:id="rId66"/>
              </p:custDataLst>
            </p:nvPr>
          </p:nvCxnSpPr>
          <p:spPr>
            <a:xfrm>
              <a:off x="10837545" y="396875"/>
              <a:ext cx="0" cy="23761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>
              <p:custDataLst>
                <p:tags r:id="rId67"/>
              </p:custDataLst>
            </p:nvPr>
          </p:nvCxnSpPr>
          <p:spPr>
            <a:xfrm flipH="1">
              <a:off x="8343900" y="2776220"/>
              <a:ext cx="2536825" cy="139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68"/>
              </p:custDataLst>
            </p:nvPr>
          </p:nvCxnSpPr>
          <p:spPr>
            <a:xfrm flipH="1">
              <a:off x="8471535" y="396875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69"/>
              </p:custDataLst>
            </p:nvPr>
          </p:nvCxnSpPr>
          <p:spPr>
            <a:xfrm>
              <a:off x="8359140" y="2201545"/>
              <a:ext cx="1270" cy="57594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>
              <p:custDataLst>
                <p:tags r:id="rId70"/>
              </p:custDataLst>
            </p:nvPr>
          </p:nvCxnSpPr>
          <p:spPr>
            <a:xfrm flipV="1">
              <a:off x="9275445" y="2200910"/>
              <a:ext cx="150495" cy="254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>
              <p:custDataLst>
                <p:tags r:id="rId71"/>
              </p:custDataLst>
            </p:nvPr>
          </p:nvCxnSpPr>
          <p:spPr>
            <a:xfrm flipV="1">
              <a:off x="9420225" y="993775"/>
              <a:ext cx="2540" cy="12153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>
              <p:custDataLst>
                <p:tags r:id="rId72"/>
              </p:custDataLst>
            </p:nvPr>
          </p:nvCxnSpPr>
          <p:spPr>
            <a:xfrm flipH="1">
              <a:off x="9235440" y="1008380"/>
              <a:ext cx="187325" cy="63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>
              <p:custDataLst>
                <p:tags r:id="rId73"/>
              </p:custDataLst>
            </p:nvPr>
          </p:nvCxnSpPr>
          <p:spPr>
            <a:xfrm flipH="1">
              <a:off x="6809740" y="2780665"/>
              <a:ext cx="2477135" cy="31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>
              <p:custDataLst>
                <p:tags r:id="rId74"/>
              </p:custDataLst>
            </p:nvPr>
          </p:nvCxnSpPr>
          <p:spPr>
            <a:xfrm flipV="1">
              <a:off x="6814185" y="380365"/>
              <a:ext cx="7620" cy="238252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>
              <p:custDataLst>
                <p:tags r:id="rId75"/>
              </p:custDataLst>
            </p:nvPr>
          </p:nvCxnSpPr>
          <p:spPr>
            <a:xfrm>
              <a:off x="6823710" y="371475"/>
              <a:ext cx="2407920" cy="88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>
              <p:custDataLst>
                <p:tags r:id="rId76"/>
              </p:custDataLst>
            </p:nvPr>
          </p:nvCxnSpPr>
          <p:spPr>
            <a:xfrm rot="10800000" flipH="1">
              <a:off x="9289415" y="2214880"/>
              <a:ext cx="1270" cy="57594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>
              <p:custDataLst>
                <p:tags r:id="rId77"/>
              </p:custDataLst>
            </p:nvPr>
          </p:nvCxnSpPr>
          <p:spPr>
            <a:xfrm rot="10800000">
              <a:off x="9240520" y="375285"/>
              <a:ext cx="1270" cy="63690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组合 121"/>
            <p:cNvGrpSpPr/>
            <p:nvPr/>
          </p:nvGrpSpPr>
          <p:grpSpPr>
            <a:xfrm>
              <a:off x="9089390" y="3162300"/>
              <a:ext cx="2400300" cy="2400300"/>
              <a:chOff x="14534" y="4980"/>
              <a:chExt cx="3780" cy="3780"/>
            </a:xfrm>
          </p:grpSpPr>
          <p:sp>
            <p:nvSpPr>
              <p:cNvPr id="27" name="椭圆 26"/>
              <p:cNvSpPr/>
              <p:nvPr>
                <p:custDataLst>
                  <p:tags r:id="rId102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: 圆角 174"/>
              <p:cNvSpPr/>
              <p:nvPr>
                <p:custDataLst>
                  <p:tags r:id="rId103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29" name="矩形: 圆角 175"/>
              <p:cNvSpPr/>
              <p:nvPr>
                <p:custDataLst>
                  <p:tags r:id="rId104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u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: 圆角 176"/>
              <p:cNvSpPr/>
              <p:nvPr>
                <p:custDataLst>
                  <p:tags r:id="rId105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i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: 圆角 177"/>
              <p:cNvSpPr/>
              <p:nvPr>
                <p:custDataLst>
                  <p:tags r:id="rId106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o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: 圆角 178"/>
              <p:cNvSpPr/>
              <p:nvPr>
                <p:custDataLst>
                  <p:tags r:id="rId107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: 圆角 179"/>
              <p:cNvSpPr/>
              <p:nvPr>
                <p:custDataLst>
                  <p:tags r:id="rId108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34" name="矩形: 圆角 180"/>
              <p:cNvSpPr/>
              <p:nvPr>
                <p:custDataLst>
                  <p:tags r:id="rId109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35" name="矩形: 圆角 181"/>
              <p:cNvSpPr/>
              <p:nvPr>
                <p:custDataLst>
                  <p:tags r:id="rId110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j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矩形: 圆角 182"/>
              <p:cNvSpPr/>
              <p:nvPr>
                <p:custDataLst>
                  <p:tags r:id="rId111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k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矩形: 圆角 183"/>
              <p:cNvSpPr/>
              <p:nvPr>
                <p:custDataLst>
                  <p:tags r:id="rId112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l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矩形: 圆角 184"/>
              <p:cNvSpPr/>
              <p:nvPr>
                <p:custDataLst>
                  <p:tags r:id="rId113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40" name="矩形: 圆角 185"/>
              <p:cNvSpPr/>
              <p:nvPr>
                <p:custDataLst>
                  <p:tags r:id="rId114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41" name="矩形: 圆角 186"/>
              <p:cNvSpPr/>
              <p:nvPr>
                <p:custDataLst>
                  <p:tags r:id="rId115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: 圆角 187"/>
              <p:cNvSpPr/>
              <p:nvPr>
                <p:custDataLst>
                  <p:tags r:id="rId116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m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44" name="矩形: 圆角 196"/>
                <p:cNvSpPr/>
                <p:nvPr>
                  <p:custDataLst>
                    <p:tags r:id="rId124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文本框 44"/>
                <p:cNvSpPr txBox="1"/>
                <p:nvPr>
                  <p:custDataLst>
                    <p:tags r:id="rId125"/>
                  </p:custDataLst>
                </p:nvPr>
              </p:nvSpPr>
              <p:spPr>
                <a:xfrm>
                  <a:off x="8570303" y="3229548"/>
                  <a:ext cx="609286" cy="2884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/>
                    <a:t>←</a:t>
                  </a:r>
                </a:p>
              </p:txBody>
            </p:sp>
          </p:grpSp>
          <p:grpSp>
            <p:nvGrpSpPr>
              <p:cNvPr id="46" name="组合 45"/>
              <p:cNvGrpSpPr/>
              <p:nvPr/>
            </p:nvGrpSpPr>
            <p:grpSpPr>
              <a:xfrm>
                <a:off x="16506" y="7986"/>
                <a:ext cx="1642" cy="531"/>
                <a:chOff x="8239446" y="3634831"/>
                <a:chExt cx="954802" cy="308887"/>
              </a:xfrm>
            </p:grpSpPr>
            <p:sp>
              <p:nvSpPr>
                <p:cNvPr id="47" name="矩形: 圆角 194"/>
                <p:cNvSpPr/>
                <p:nvPr>
                  <p:custDataLst>
                    <p:tags r:id="rId122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文本框 48"/>
                <p:cNvSpPr txBox="1"/>
                <p:nvPr>
                  <p:custDataLst>
                    <p:tags r:id="rId123"/>
                  </p:custDataLst>
                </p:nvPr>
              </p:nvSpPr>
              <p:spPr>
                <a:xfrm>
                  <a:off x="8239446" y="3634831"/>
                  <a:ext cx="954802" cy="308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/>
                    <a:t>Enter</a:t>
                  </a:r>
                  <a:endParaRPr lang="zh-CN" altLang="en-US" sz="1600" dirty="0"/>
                </a:p>
              </p:txBody>
            </p:sp>
          </p:grpSp>
          <p:sp>
            <p:nvSpPr>
              <p:cNvPr id="50" name="矩形: 圆角 157"/>
              <p:cNvSpPr/>
              <p:nvPr>
                <p:custDataLst>
                  <p:tags r:id="rId117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51" name="矩形: 圆角 161"/>
              <p:cNvSpPr/>
              <p:nvPr>
                <p:custDataLst>
                  <p:tags r:id="rId118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52" name="矩形: 圆角 165"/>
              <p:cNvSpPr/>
              <p:nvPr>
                <p:custDataLst>
                  <p:tags r:id="rId119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53" name="矩形: 圆角 166"/>
              <p:cNvSpPr/>
              <p:nvPr>
                <p:custDataLst>
                  <p:tags r:id="rId120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54" name="矩形: 圆角 166"/>
              <p:cNvSpPr/>
              <p:nvPr>
                <p:custDataLst>
                  <p:tags r:id="rId121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cxnSp>
          <p:nvCxnSpPr>
            <p:cNvPr id="56" name="直接箭头连接符 55"/>
            <p:cNvCxnSpPr>
              <a:endCxn id="58" idx="0"/>
            </p:cNvCxnSpPr>
            <p:nvPr>
              <p:custDataLst>
                <p:tags r:id="rId78"/>
              </p:custDataLst>
            </p:nvPr>
          </p:nvCxnSpPr>
          <p:spPr>
            <a:xfrm>
              <a:off x="7625080" y="2783840"/>
              <a:ext cx="8255" cy="3784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6433185" y="3162300"/>
              <a:ext cx="2400300" cy="2400300"/>
              <a:chOff x="10351" y="4980"/>
              <a:chExt cx="3780" cy="3780"/>
            </a:xfrm>
          </p:grpSpPr>
          <p:sp>
            <p:nvSpPr>
              <p:cNvPr id="58" name="椭圆 57"/>
              <p:cNvSpPr/>
              <p:nvPr>
                <p:custDataLst>
                  <p:tags r:id="rId79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: 圆角 153"/>
              <p:cNvSpPr/>
              <p:nvPr>
                <p:custDataLst>
                  <p:tags r:id="rId80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q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矩形: 圆角 154"/>
              <p:cNvSpPr/>
              <p:nvPr>
                <p:custDataLst>
                  <p:tags r:id="rId81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w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矩形: 圆角 155"/>
              <p:cNvSpPr/>
              <p:nvPr>
                <p:custDataLst>
                  <p:tags r:id="rId82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矩形: 圆角 156"/>
              <p:cNvSpPr/>
              <p:nvPr>
                <p:custDataLst>
                  <p:tags r:id="rId83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矩形: 圆角 157"/>
              <p:cNvSpPr/>
              <p:nvPr>
                <p:custDataLst>
                  <p:tags r:id="rId84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64" name="矩形: 圆角 158"/>
              <p:cNvSpPr/>
              <p:nvPr>
                <p:custDataLst>
                  <p:tags r:id="rId85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a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59"/>
              <p:cNvSpPr/>
              <p:nvPr>
                <p:custDataLst>
                  <p:tags r:id="rId86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60"/>
              <p:cNvSpPr/>
              <p:nvPr>
                <p:custDataLst>
                  <p:tags r:id="rId87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d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61"/>
              <p:cNvSpPr/>
              <p:nvPr>
                <p:custDataLst>
                  <p:tags r:id="rId88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68" name="矩形: 圆角 162"/>
              <p:cNvSpPr/>
              <p:nvPr>
                <p:custDataLst>
                  <p:tags r:id="rId89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69" name="矩形: 圆角 163"/>
              <p:cNvSpPr/>
              <p:nvPr>
                <p:custDataLst>
                  <p:tags r:id="rId90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z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矩形: 圆角 164"/>
              <p:cNvSpPr/>
              <p:nvPr>
                <p:custDataLst>
                  <p:tags r:id="rId91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x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: 圆角 165"/>
              <p:cNvSpPr/>
              <p:nvPr>
                <p:custDataLst>
                  <p:tags r:id="rId92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72" name="矩形: 圆角 166"/>
              <p:cNvSpPr/>
              <p:nvPr>
                <p:custDataLst>
                  <p:tags r:id="rId93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73" name="矩形: 圆角 167"/>
              <p:cNvSpPr/>
              <p:nvPr>
                <p:custDataLst>
                  <p:tags r:id="rId94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74" name="矩形: 圆角 180"/>
              <p:cNvSpPr/>
              <p:nvPr>
                <p:custDataLst>
                  <p:tags r:id="rId95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5" name="矩形: 圆角 174"/>
              <p:cNvSpPr/>
              <p:nvPr>
                <p:custDataLst>
                  <p:tags r:id="rId96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76" name="矩形: 圆角 185"/>
              <p:cNvSpPr/>
              <p:nvPr>
                <p:custDataLst>
                  <p:tags r:id="rId97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77" name="矩形: 圆角 166"/>
              <p:cNvSpPr/>
              <p:nvPr>
                <p:custDataLst>
                  <p:tags r:id="rId98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78" name="矩形: 圆角 166"/>
              <p:cNvSpPr/>
              <p:nvPr>
                <p:custDataLst>
                  <p:tags r:id="rId99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79" name="矩形: 圆角 194"/>
              <p:cNvSpPr/>
              <p:nvPr>
                <p:custDataLst>
                  <p:tags r:id="rId100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101"/>
                </p:custDataLst>
              </p:nvPr>
            </p:nvSpPr>
            <p:spPr>
              <a:xfrm>
                <a:off x="11134" y="7961"/>
                <a:ext cx="1047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Sym</a:t>
                </a:r>
                <a:endParaRPr lang="zh-CN" altLang="en-US" sz="1600" dirty="0"/>
              </a:p>
            </p:txBody>
          </p:sp>
        </p:grpSp>
      </p:grpSp>
      <p:grpSp>
        <p:nvGrpSpPr>
          <p:cNvPr id="118" name="组合 117"/>
          <p:cNvGrpSpPr/>
          <p:nvPr/>
        </p:nvGrpSpPr>
        <p:grpSpPr>
          <a:xfrm>
            <a:off x="1301115" y="375285"/>
            <a:ext cx="4092576" cy="2504441"/>
            <a:chOff x="1139" y="591"/>
            <a:chExt cx="6445" cy="3944"/>
          </a:xfrm>
        </p:grpSpPr>
        <p:pic>
          <p:nvPicPr>
            <p:cNvPr id="346" name="图片 345"/>
            <p:cNvPicPr>
              <a:picLocks noChangeAspect="1"/>
            </p:cNvPicPr>
            <p:nvPr>
              <p:custDataLst>
                <p:tags r:id="rId45"/>
              </p:custDataLst>
            </p:nvPr>
          </p:nvPicPr>
          <p:blipFill rotWithShape="1">
            <a:blip r:embed="rId1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1139" y="591"/>
              <a:ext cx="6445" cy="3945"/>
            </a:xfrm>
            <a:prstGeom prst="rect">
              <a:avLst/>
            </a:prstGeom>
          </p:spPr>
        </p:pic>
        <p:sp>
          <p:nvSpPr>
            <p:cNvPr id="347" name="矩形 346"/>
            <p:cNvSpPr/>
            <p:nvPr>
              <p:custDataLst>
                <p:tags r:id="rId46"/>
              </p:custDataLst>
            </p:nvPr>
          </p:nvSpPr>
          <p:spPr>
            <a:xfrm>
              <a:off x="1206" y="591"/>
              <a:ext cx="6312" cy="3854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54" name="直接连接符 353"/>
            <p:cNvCxnSpPr/>
            <p:nvPr>
              <p:custDataLst>
                <p:tags r:id="rId47"/>
              </p:custDataLst>
            </p:nvPr>
          </p:nvCxnSpPr>
          <p:spPr>
            <a:xfrm>
              <a:off x="4360" y="591"/>
              <a:ext cx="0" cy="9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直接连接符 354"/>
            <p:cNvCxnSpPr/>
            <p:nvPr>
              <p:custDataLst>
                <p:tags r:id="rId48"/>
              </p:custDataLst>
            </p:nvPr>
          </p:nvCxnSpPr>
          <p:spPr>
            <a:xfrm>
              <a:off x="4360" y="1566"/>
              <a:ext cx="36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/>
            <p:cNvCxnSpPr/>
            <p:nvPr>
              <p:custDataLst>
                <p:tags r:id="rId49"/>
              </p:custDataLst>
            </p:nvPr>
          </p:nvCxnSpPr>
          <p:spPr>
            <a:xfrm>
              <a:off x="4725" y="1566"/>
              <a:ext cx="0" cy="1898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直接连接符 356"/>
            <p:cNvCxnSpPr/>
            <p:nvPr>
              <p:custDataLst>
                <p:tags r:id="rId50"/>
              </p:custDataLst>
            </p:nvPr>
          </p:nvCxnSpPr>
          <p:spPr>
            <a:xfrm flipH="1">
              <a:off x="4720" y="3477"/>
              <a:ext cx="397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连接符 357"/>
            <p:cNvCxnSpPr/>
            <p:nvPr>
              <p:custDataLst>
                <p:tags r:id="rId51"/>
              </p:custDataLst>
            </p:nvPr>
          </p:nvCxnSpPr>
          <p:spPr>
            <a:xfrm>
              <a:off x="5120" y="3464"/>
              <a:ext cx="2" cy="962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接连接符 358"/>
            <p:cNvCxnSpPr/>
            <p:nvPr>
              <p:custDataLst>
                <p:tags r:id="rId52"/>
              </p:custDataLst>
            </p:nvPr>
          </p:nvCxnSpPr>
          <p:spPr>
            <a:xfrm flipH="1">
              <a:off x="4047" y="1566"/>
              <a:ext cx="313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连接符 359"/>
            <p:cNvCxnSpPr/>
            <p:nvPr>
              <p:custDataLst>
                <p:tags r:id="rId53"/>
              </p:custDataLst>
            </p:nvPr>
          </p:nvCxnSpPr>
          <p:spPr>
            <a:xfrm>
              <a:off x="4034" y="1566"/>
              <a:ext cx="0" cy="1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连接符 360"/>
            <p:cNvCxnSpPr/>
            <p:nvPr>
              <p:custDataLst>
                <p:tags r:id="rId54"/>
              </p:custDataLst>
            </p:nvPr>
          </p:nvCxnSpPr>
          <p:spPr>
            <a:xfrm>
              <a:off x="3637" y="3477"/>
              <a:ext cx="39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接连接符 361"/>
            <p:cNvCxnSpPr/>
            <p:nvPr>
              <p:custDataLst>
                <p:tags r:id="rId55"/>
              </p:custDataLst>
            </p:nvPr>
          </p:nvCxnSpPr>
          <p:spPr>
            <a:xfrm>
              <a:off x="4360" y="591"/>
              <a:ext cx="3224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/>
            <p:cNvCxnSpPr/>
            <p:nvPr>
              <p:custDataLst>
                <p:tags r:id="rId56"/>
              </p:custDataLst>
            </p:nvPr>
          </p:nvCxnSpPr>
          <p:spPr>
            <a:xfrm>
              <a:off x="7518" y="591"/>
              <a:ext cx="0" cy="383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直接连接符 363"/>
            <p:cNvCxnSpPr/>
            <p:nvPr>
              <p:custDataLst>
                <p:tags r:id="rId57"/>
              </p:custDataLst>
            </p:nvPr>
          </p:nvCxnSpPr>
          <p:spPr>
            <a:xfrm flipH="1" flipV="1">
              <a:off x="3611" y="4417"/>
              <a:ext cx="3907" cy="9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接连接符 364"/>
            <p:cNvCxnSpPr/>
            <p:nvPr>
              <p:custDataLst>
                <p:tags r:id="rId58"/>
              </p:custDataLst>
            </p:nvPr>
          </p:nvCxnSpPr>
          <p:spPr>
            <a:xfrm flipH="1">
              <a:off x="4399" y="591"/>
              <a:ext cx="2" cy="9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直接连接符 365"/>
            <p:cNvCxnSpPr/>
            <p:nvPr>
              <p:custDataLst>
                <p:tags r:id="rId59"/>
              </p:custDataLst>
            </p:nvPr>
          </p:nvCxnSpPr>
          <p:spPr>
            <a:xfrm flipH="1">
              <a:off x="3622" y="3454"/>
              <a:ext cx="11" cy="963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0" name="直接箭头连接符 399"/>
          <p:cNvCxnSpPr/>
          <p:nvPr>
            <p:custDataLst>
              <p:tags r:id="rId2"/>
            </p:custDataLst>
          </p:nvPr>
        </p:nvCxnSpPr>
        <p:spPr>
          <a:xfrm>
            <a:off x="2120900" y="2823212"/>
            <a:ext cx="1270" cy="3175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接箭头连接符 403"/>
          <p:cNvCxnSpPr/>
          <p:nvPr>
            <p:custDataLst>
              <p:tags r:id="rId3"/>
            </p:custDataLst>
          </p:nvPr>
        </p:nvCxnSpPr>
        <p:spPr>
          <a:xfrm flipH="1">
            <a:off x="4778375" y="2807970"/>
            <a:ext cx="1905" cy="3327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22020" y="3140710"/>
            <a:ext cx="2400300" cy="2400300"/>
            <a:chOff x="542" y="4946"/>
            <a:chExt cx="3780" cy="3780"/>
          </a:xfrm>
        </p:grpSpPr>
        <p:sp>
          <p:nvSpPr>
            <p:cNvPr id="153" name="椭圆 152"/>
            <p:cNvSpPr/>
            <p:nvPr>
              <p:custDataLst>
                <p:tags r:id="rId25"/>
              </p:custDataLst>
            </p:nvPr>
          </p:nvSpPr>
          <p:spPr>
            <a:xfrm>
              <a:off x="542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: 圆角 153"/>
            <p:cNvSpPr/>
            <p:nvPr>
              <p:custDataLst>
                <p:tags r:id="rId26"/>
              </p:custDataLst>
            </p:nvPr>
          </p:nvSpPr>
          <p:spPr>
            <a:xfrm>
              <a:off x="11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q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5" name="矩形: 圆角 154"/>
            <p:cNvSpPr/>
            <p:nvPr>
              <p:custDataLst>
                <p:tags r:id="rId27"/>
              </p:custDataLst>
            </p:nvPr>
          </p:nvSpPr>
          <p:spPr>
            <a:xfrm>
              <a:off x="16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w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矩形: 圆角 155"/>
            <p:cNvSpPr/>
            <p:nvPr>
              <p:custDataLst>
                <p:tags r:id="rId28"/>
              </p:custDataLst>
            </p:nvPr>
          </p:nvSpPr>
          <p:spPr>
            <a:xfrm>
              <a:off x="220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e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7" name="矩形: 圆角 156"/>
            <p:cNvSpPr/>
            <p:nvPr>
              <p:custDataLst>
                <p:tags r:id="rId29"/>
              </p:custDataLst>
            </p:nvPr>
          </p:nvSpPr>
          <p:spPr>
            <a:xfrm>
              <a:off x="27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8" name="矩形: 圆角 157"/>
            <p:cNvSpPr/>
            <p:nvPr>
              <p:custDataLst>
                <p:tags r:id="rId30"/>
              </p:custDataLst>
            </p:nvPr>
          </p:nvSpPr>
          <p:spPr>
            <a:xfrm>
              <a:off x="32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9" name="矩形: 圆角 158"/>
            <p:cNvSpPr/>
            <p:nvPr>
              <p:custDataLst>
                <p:tags r:id="rId31"/>
              </p:custDataLst>
            </p:nvPr>
          </p:nvSpPr>
          <p:spPr>
            <a:xfrm>
              <a:off x="13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0" name="矩形: 圆角 159"/>
            <p:cNvSpPr/>
            <p:nvPr>
              <p:custDataLst>
                <p:tags r:id="rId32"/>
              </p:custDataLst>
            </p:nvPr>
          </p:nvSpPr>
          <p:spPr>
            <a:xfrm>
              <a:off x="191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s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1" name="矩形: 圆角 160"/>
            <p:cNvSpPr/>
            <p:nvPr>
              <p:custDataLst>
                <p:tags r:id="rId33"/>
              </p:custDataLst>
            </p:nvPr>
          </p:nvSpPr>
          <p:spPr>
            <a:xfrm>
              <a:off x="2449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d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2" name="矩形: 圆角 161"/>
            <p:cNvSpPr/>
            <p:nvPr>
              <p:custDataLst>
                <p:tags r:id="rId34"/>
              </p:custDataLst>
            </p:nvPr>
          </p:nvSpPr>
          <p:spPr>
            <a:xfrm>
              <a:off x="29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f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3" name="矩形: 圆角 162"/>
            <p:cNvSpPr/>
            <p:nvPr>
              <p:custDataLst>
                <p:tags r:id="rId35"/>
              </p:custDataLst>
            </p:nvPr>
          </p:nvSpPr>
          <p:spPr>
            <a:xfrm>
              <a:off x="3516" y="6334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4" name="矩形: 圆角 163"/>
            <p:cNvSpPr/>
            <p:nvPr>
              <p:custDataLst>
                <p:tags r:id="rId36"/>
              </p:custDataLst>
            </p:nvPr>
          </p:nvSpPr>
          <p:spPr>
            <a:xfrm>
              <a:off x="1916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z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5" name="矩形: 圆角 164"/>
            <p:cNvSpPr/>
            <p:nvPr>
              <p:custDataLst>
                <p:tags r:id="rId37"/>
              </p:custDataLst>
            </p:nvPr>
          </p:nvSpPr>
          <p:spPr>
            <a:xfrm>
              <a:off x="2449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x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6" name="矩形: 圆角 165"/>
            <p:cNvSpPr/>
            <p:nvPr>
              <p:custDataLst>
                <p:tags r:id="rId38"/>
              </p:custDataLst>
            </p:nvPr>
          </p:nvSpPr>
          <p:spPr>
            <a:xfrm>
              <a:off x="2983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7" name="矩形: 圆角 166"/>
            <p:cNvSpPr/>
            <p:nvPr>
              <p:custDataLst>
                <p:tags r:id="rId39"/>
              </p:custDataLst>
            </p:nvPr>
          </p:nvSpPr>
          <p:spPr>
            <a:xfrm>
              <a:off x="3516" y="7111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: 圆角 167"/>
            <p:cNvSpPr/>
            <p:nvPr>
              <p:custDataLst>
                <p:tags r:id="rId40"/>
              </p:custDataLst>
            </p:nvPr>
          </p:nvSpPr>
          <p:spPr>
            <a:xfrm>
              <a:off x="1166" y="7117"/>
              <a:ext cx="646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↑</a:t>
              </a:r>
            </a:p>
          </p:txBody>
        </p:sp>
        <p:sp>
          <p:nvSpPr>
            <p:cNvPr id="109" name="矩形: 圆角 166"/>
            <p:cNvSpPr/>
            <p:nvPr>
              <p:custDataLst>
                <p:tags r:id="rId41"/>
              </p:custDataLst>
            </p:nvPr>
          </p:nvSpPr>
          <p:spPr>
            <a:xfrm>
              <a:off x="2707" y="7970"/>
              <a:ext cx="776" cy="476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0" name="矩形: 圆角 166"/>
            <p:cNvSpPr/>
            <p:nvPr>
              <p:custDataLst>
                <p:tags r:id="rId42"/>
              </p:custDataLst>
            </p:nvPr>
          </p:nvSpPr>
          <p:spPr>
            <a:xfrm>
              <a:off x="2305" y="7980"/>
              <a:ext cx="324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11" name="文本框 110"/>
            <p:cNvSpPr txBox="1"/>
            <p:nvPr>
              <p:custDataLst>
                <p:tags r:id="rId43"/>
              </p:custDataLst>
            </p:nvPr>
          </p:nvSpPr>
          <p:spPr>
            <a:xfrm>
              <a:off x="1350" y="7936"/>
              <a:ext cx="1047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12" name="矩形: 圆角 194"/>
            <p:cNvSpPr/>
            <p:nvPr>
              <p:custDataLst>
                <p:tags r:id="rId44"/>
              </p:custDataLst>
            </p:nvPr>
          </p:nvSpPr>
          <p:spPr>
            <a:xfrm>
              <a:off x="1409" y="7988"/>
              <a:ext cx="821" cy="45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78225" y="3140709"/>
            <a:ext cx="2400300" cy="2400300"/>
            <a:chOff x="4725" y="4946"/>
            <a:chExt cx="3780" cy="3780"/>
          </a:xfrm>
        </p:grpSpPr>
        <p:sp>
          <p:nvSpPr>
            <p:cNvPr id="174" name="椭圆 173"/>
            <p:cNvSpPr/>
            <p:nvPr>
              <p:custDataLst>
                <p:tags r:id="rId4"/>
              </p:custDataLst>
            </p:nvPr>
          </p:nvSpPr>
          <p:spPr>
            <a:xfrm>
              <a:off x="4725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: 圆角 174"/>
            <p:cNvSpPr/>
            <p:nvPr>
              <p:custDataLst>
                <p:tags r:id="rId5"/>
              </p:custDataLst>
            </p:nvPr>
          </p:nvSpPr>
          <p:spPr>
            <a:xfrm>
              <a:off x="531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y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: 圆角 175"/>
            <p:cNvSpPr/>
            <p:nvPr>
              <p:custDataLst>
                <p:tags r:id="rId6"/>
              </p:custDataLst>
            </p:nvPr>
          </p:nvSpPr>
          <p:spPr>
            <a:xfrm>
              <a:off x="58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u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: 圆角 176"/>
            <p:cNvSpPr/>
            <p:nvPr>
              <p:custDataLst>
                <p:tags r:id="rId7"/>
              </p:custDataLst>
            </p:nvPr>
          </p:nvSpPr>
          <p:spPr>
            <a:xfrm>
              <a:off x="638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i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: 圆角 177"/>
            <p:cNvSpPr/>
            <p:nvPr>
              <p:custDataLst>
                <p:tags r:id="rId8"/>
              </p:custDataLst>
            </p:nvPr>
          </p:nvSpPr>
          <p:spPr>
            <a:xfrm>
              <a:off x="6920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o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9" name="矩形: 圆角 178"/>
            <p:cNvSpPr/>
            <p:nvPr>
              <p:custDataLst>
                <p:tags r:id="rId9"/>
              </p:custDataLst>
            </p:nvPr>
          </p:nvSpPr>
          <p:spPr>
            <a:xfrm>
              <a:off x="74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p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0" name="矩形: 圆角 179"/>
            <p:cNvSpPr/>
            <p:nvPr>
              <p:custDataLst>
                <p:tags r:id="rId10"/>
              </p:custDataLst>
            </p:nvPr>
          </p:nvSpPr>
          <p:spPr>
            <a:xfrm>
              <a:off x="5129" y="6334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1" name="矩形: 圆角 180"/>
            <p:cNvSpPr/>
            <p:nvPr>
              <p:custDataLst>
                <p:tags r:id="rId11"/>
              </p:custDataLst>
            </p:nvPr>
          </p:nvSpPr>
          <p:spPr>
            <a:xfrm>
              <a:off x="56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h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2" name="矩形: 圆角 181"/>
            <p:cNvSpPr/>
            <p:nvPr>
              <p:custDataLst>
                <p:tags r:id="rId12"/>
              </p:custDataLst>
            </p:nvPr>
          </p:nvSpPr>
          <p:spPr>
            <a:xfrm>
              <a:off x="619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j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3" name="矩形: 圆角 182"/>
            <p:cNvSpPr/>
            <p:nvPr>
              <p:custDataLst>
                <p:tags r:id="rId13"/>
              </p:custDataLst>
            </p:nvPr>
          </p:nvSpPr>
          <p:spPr>
            <a:xfrm>
              <a:off x="6730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k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4" name="矩形: 圆角 183"/>
            <p:cNvSpPr/>
            <p:nvPr>
              <p:custDataLst>
                <p:tags r:id="rId14"/>
              </p:custDataLst>
            </p:nvPr>
          </p:nvSpPr>
          <p:spPr>
            <a:xfrm>
              <a:off x="72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5" name="矩形: 圆角 184"/>
            <p:cNvSpPr/>
            <p:nvPr>
              <p:custDataLst>
                <p:tags r:id="rId15"/>
              </p:custDataLst>
            </p:nvPr>
          </p:nvSpPr>
          <p:spPr>
            <a:xfrm>
              <a:off x="5121" y="7111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6" name="矩形: 圆角 185"/>
            <p:cNvSpPr/>
            <p:nvPr>
              <p:custDataLst>
                <p:tags r:id="rId16"/>
              </p:custDataLst>
            </p:nvPr>
          </p:nvSpPr>
          <p:spPr>
            <a:xfrm>
              <a:off x="5655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b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7" name="矩形: 圆角 186"/>
            <p:cNvSpPr/>
            <p:nvPr>
              <p:custDataLst>
                <p:tags r:id="rId17"/>
              </p:custDataLst>
            </p:nvPr>
          </p:nvSpPr>
          <p:spPr>
            <a:xfrm>
              <a:off x="6188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8" name="矩形: 圆角 187"/>
            <p:cNvSpPr/>
            <p:nvPr>
              <p:custDataLst>
                <p:tags r:id="rId18"/>
              </p:custDataLst>
            </p:nvPr>
          </p:nvSpPr>
          <p:spPr>
            <a:xfrm>
              <a:off x="6721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7189" y="7134"/>
              <a:ext cx="935" cy="682"/>
              <a:chOff x="8514677" y="3178381"/>
              <a:chExt cx="543739" cy="396547"/>
            </a:xfrm>
          </p:grpSpPr>
          <p:sp>
            <p:nvSpPr>
              <p:cNvPr id="197" name="矩形: 圆角 196"/>
              <p:cNvSpPr/>
              <p:nvPr>
                <p:custDataLst>
                  <p:tags r:id="rId23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8514677" y="3220897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back</a:t>
                </a:r>
                <a:endParaRPr lang="zh-CN" altLang="en-US" sz="1400" dirty="0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6651" y="7955"/>
              <a:ext cx="1642" cy="531"/>
              <a:chOff x="8240888" y="3635121"/>
              <a:chExt cx="954802" cy="308887"/>
            </a:xfrm>
          </p:grpSpPr>
          <p:sp>
            <p:nvSpPr>
              <p:cNvPr id="114" name="矩形: 圆角 194"/>
              <p:cNvSpPr/>
              <p:nvPr>
                <p:custDataLst>
                  <p:tags r:id="rId21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8240888" y="363512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116" name="矩形: 圆角 166"/>
            <p:cNvSpPr/>
            <p:nvPr>
              <p:custDataLst>
                <p:tags r:id="rId19"/>
              </p:custDataLst>
            </p:nvPr>
          </p:nvSpPr>
          <p:spPr>
            <a:xfrm>
              <a:off x="5559" y="7965"/>
              <a:ext cx="809" cy="476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7" name="矩形: 圆角 166"/>
            <p:cNvSpPr/>
            <p:nvPr>
              <p:custDataLst>
                <p:tags r:id="rId20"/>
              </p:custDataLst>
            </p:nvPr>
          </p:nvSpPr>
          <p:spPr>
            <a:xfrm>
              <a:off x="6405" y="7979"/>
              <a:ext cx="316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</p:grpSp>
      <p:sp>
        <p:nvSpPr>
          <p:cNvPr id="125" name="文本框 124"/>
          <p:cNvSpPr txBox="1"/>
          <p:nvPr/>
        </p:nvSpPr>
        <p:spPr>
          <a:xfrm>
            <a:off x="3112559" y="6253797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(a)</a:t>
            </a:r>
          </a:p>
        </p:txBody>
      </p:sp>
      <p:sp>
        <p:nvSpPr>
          <p:cNvPr id="126" name="文本框 125"/>
          <p:cNvSpPr txBox="1"/>
          <p:nvPr/>
        </p:nvSpPr>
        <p:spPr>
          <a:xfrm>
            <a:off x="8740140" y="6190615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(b)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2952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1330" y="2958465"/>
            <a:ext cx="4753610" cy="3543300"/>
            <a:chOff x="2861" y="511"/>
            <a:chExt cx="13117" cy="9777"/>
          </a:xfrm>
        </p:grpSpPr>
        <p:pic>
          <p:nvPicPr>
            <p:cNvPr id="4" name="图片 3" descr="Fanboard (1)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1" y="511"/>
              <a:ext cx="13117" cy="977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065" y="5196"/>
              <a:ext cx="285" cy="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>
              <p:custDataLst>
                <p:tags r:id="rId2"/>
              </p:custDataLst>
            </p:nvPr>
          </p:nvSpPr>
          <p:spPr>
            <a:xfrm>
              <a:off x="8401" y="2171"/>
              <a:ext cx="415" cy="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065" y="4861"/>
              <a:ext cx="2568" cy="1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8401" y="1949"/>
              <a:ext cx="2568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44202" y="1210945"/>
            <a:ext cx="6346190" cy="5290820"/>
            <a:chOff x="4110" y="1430"/>
            <a:chExt cx="9994" cy="8332"/>
          </a:xfrm>
        </p:grpSpPr>
        <p:pic>
          <p:nvPicPr>
            <p:cNvPr id="15" name="图片 14" descr="Fanboard"/>
            <p:cNvPicPr>
              <a:picLocks noChangeAspect="1"/>
            </p:cNvPicPr>
            <p:nvPr/>
          </p:nvPicPr>
          <p:blipFill rotWithShape="1">
            <a:blip r:embed="rId6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22" name="弧形 21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5"/>
            <p:cNvSpPr txBox="1"/>
            <p:nvPr/>
          </p:nvSpPr>
          <p:spPr>
            <a:xfrm rot="20760000">
              <a:off x="8950" y="6844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400" dirty="0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7"/>
            <p:cNvSpPr txBox="1"/>
            <p:nvPr/>
          </p:nvSpPr>
          <p:spPr>
            <a:xfrm>
              <a:off x="10438" y="5164"/>
              <a:ext cx="1658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2676463" y="532601"/>
            <a:ext cx="6346190" cy="5290820"/>
            <a:chOff x="4110" y="1430"/>
            <a:chExt cx="9994" cy="8332"/>
          </a:xfrm>
        </p:grpSpPr>
        <p:pic>
          <p:nvPicPr>
            <p:cNvPr id="5" name="图片 4" descr="Fanboard"/>
            <p:cNvPicPr>
              <a:picLocks noChangeAspect="1"/>
            </p:cNvPicPr>
            <p:nvPr/>
          </p:nvPicPr>
          <p:blipFill rotWithShape="1">
            <a:blip r:embed="rId3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4" name="弧形 3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990" y="6985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0451" y="5174"/>
              <a:ext cx="1779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A3NGY2ODkwZDA3YjVmZWEyYTE3ZmI4ZGIxODI5ZWEifQ=="/>
  <p:tag name="KSO_WPP_MARK_KEY" val="87ae3665-fd88-4af1-b54a-58f4419f1f8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5005</TotalTime>
  <Words>583</Words>
  <Application>Microsoft Office PowerPoint</Application>
  <PresentationFormat>宽屏</PresentationFormat>
  <Paragraphs>559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MS Mincho</vt:lpstr>
      <vt:lpstr>华文琥珀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NSPad</vt:lpstr>
      <vt:lpstr>NSPad+Crossover</vt:lpstr>
      <vt:lpstr>FanPad</vt:lpstr>
      <vt:lpstr>FanPad+Crossover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279</cp:revision>
  <dcterms:created xsi:type="dcterms:W3CDTF">2019-06-19T02:08:00Z</dcterms:created>
  <dcterms:modified xsi:type="dcterms:W3CDTF">2023-10-06T13:25:08Z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4B6F8B37A0C348D9885351237F29A5FB</vt:lpwstr>
  </property>
</Properties>
</file>